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AC27"/>
    <a:srgbClr val="72B1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7291B-5F92-4B5C-BDC3-B2D056ABAE7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76171-5390-4CAF-9B67-3A4B94F245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899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6171-5390-4CAF-9B67-3A4B94F2455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472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708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091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629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955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307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984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806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00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563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217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121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8896-3AF8-470A-AD32-1186F40B4CB1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C29F-7B8F-4A1A-B822-F52EE2EFD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32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663" y="2492896"/>
            <a:ext cx="8136904" cy="2153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897" y="4940952"/>
            <a:ext cx="1586692" cy="1867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155679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Julie Mottisfont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9439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sz="7200" b="1" dirty="0" smtClean="0">
                <a:solidFill>
                  <a:srgbClr val="72B11F"/>
                </a:solidFill>
              </a:rPr>
              <a:t>£100,156.10</a:t>
            </a:r>
          </a:p>
          <a:p>
            <a:pPr marL="0" indent="0" algn="ctr">
              <a:buNone/>
            </a:pPr>
            <a:endParaRPr lang="en-GB" sz="7200" dirty="0">
              <a:solidFill>
                <a:srgbClr val="24AC27"/>
              </a:solidFill>
            </a:endParaRPr>
          </a:p>
          <a:p>
            <a:pPr marL="0" indent="0" algn="ctr">
              <a:buNone/>
            </a:pPr>
            <a:endParaRPr lang="en-GB" sz="7200" dirty="0">
              <a:solidFill>
                <a:srgbClr val="24AC2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373215"/>
            <a:ext cx="3046615" cy="1088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4439591"/>
            <a:ext cx="1586692" cy="18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4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6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7200" dirty="0" smtClean="0">
                <a:solidFill>
                  <a:srgbClr val="24AC27"/>
                </a:solidFill>
              </a:rPr>
              <a:t>Thank you</a:t>
            </a:r>
            <a:endParaRPr lang="en-GB" sz="7200" dirty="0">
              <a:solidFill>
                <a:srgbClr val="24AC2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373215"/>
            <a:ext cx="3046615" cy="1088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4439591"/>
            <a:ext cx="1586692" cy="18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9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152</TotalTime>
  <Words>7</Words>
  <Application>Microsoft Office PowerPoint</Application>
  <PresentationFormat>On-screen Show (4:3)</PresentationFormat>
  <Paragraphs>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Blank</vt:lpstr>
      <vt:lpstr>Slide 1</vt:lpstr>
      <vt:lpstr>Slide 2</vt:lpstr>
      <vt:lpstr>Slide 3</vt:lpstr>
      <vt:lpstr>Slide 4</vt:lpstr>
    </vt:vector>
  </TitlesOfParts>
  <Company>New Forest National Park Authority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Copping</dc:creator>
  <cp:lastModifiedBy>Presentation</cp:lastModifiedBy>
  <cp:revision>15</cp:revision>
  <dcterms:created xsi:type="dcterms:W3CDTF">2013-11-05T14:27:31Z</dcterms:created>
  <dcterms:modified xsi:type="dcterms:W3CDTF">2014-01-23T11:23:25Z</dcterms:modified>
</cp:coreProperties>
</file>