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08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1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29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5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7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4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6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0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63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7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1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29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rah.kelly@newforestnpa.gov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arah.kelly@newforestnpa.gov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National Grid Landscape </a:t>
            </a:r>
            <a:r>
              <a:rPr lang="en-GB" b="1" dirty="0"/>
              <a:t>Enhancement Initiative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27363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4000" dirty="0" smtClean="0"/>
              <a:t>lei.nationalgrid.com</a:t>
            </a:r>
          </a:p>
          <a:p>
            <a:pPr algn="l"/>
            <a:endParaRPr lang="en-GB" sz="4000" dirty="0" smtClean="0"/>
          </a:p>
          <a:p>
            <a:pPr algn="l"/>
            <a:r>
              <a:rPr lang="en-GB" sz="2900" dirty="0" smtClean="0"/>
              <a:t>All applications for funding need to be through </a:t>
            </a:r>
            <a:r>
              <a:rPr lang="en-GB" sz="2900" dirty="0" smtClean="0"/>
              <a:t>the New Forest National </a:t>
            </a:r>
            <a:r>
              <a:rPr lang="en-GB" sz="2900" dirty="0" smtClean="0"/>
              <a:t>Park Authority.</a:t>
            </a:r>
          </a:p>
          <a:p>
            <a:pPr algn="l"/>
            <a:endParaRPr lang="en-GB" sz="2900" dirty="0" smtClean="0"/>
          </a:p>
          <a:p>
            <a:pPr algn="l"/>
            <a:r>
              <a:rPr lang="en-GB" dirty="0" smtClean="0">
                <a:hlinkClick r:id="rId2"/>
              </a:rPr>
              <a:t>sarah.kelly@newforestnpa.gov.uk</a:t>
            </a:r>
            <a:endParaRPr lang="en-GB" dirty="0" smtClean="0"/>
          </a:p>
          <a:p>
            <a:pPr algn="l"/>
            <a:r>
              <a:rPr lang="en-GB" dirty="0" smtClean="0"/>
              <a:t>01590 646686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9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764704"/>
            <a:ext cx="4320480" cy="50405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204865"/>
            <a:ext cx="3816424" cy="2880320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960984"/>
              </p:ext>
            </p:extLst>
          </p:nvPr>
        </p:nvGraphicFramePr>
        <p:xfrm>
          <a:off x="2123728" y="18237"/>
          <a:ext cx="4707748" cy="6651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676797" imgH="8019921" progId="AcroExch.Document.DC">
                  <p:embed/>
                </p:oleObj>
              </mc:Choice>
              <mc:Fallback>
                <p:oleObj name="Acrobat Document" r:id="rId3" imgW="5676797" imgH="80199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18237"/>
                        <a:ext cx="4707748" cy="6651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79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692696"/>
            <a:ext cx="3672408" cy="504056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2132857"/>
            <a:ext cx="3528392" cy="2736304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473169"/>
              </p:ext>
            </p:extLst>
          </p:nvPr>
        </p:nvGraphicFramePr>
        <p:xfrm>
          <a:off x="2195736" y="71807"/>
          <a:ext cx="4680519" cy="6612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676797" imgH="8019921" progId="AcroExch.Document.DC">
                  <p:embed/>
                </p:oleObj>
              </mc:Choice>
              <mc:Fallback>
                <p:oleObj name="Acrobat Document" r:id="rId3" imgW="5676797" imgH="80199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71807"/>
                        <a:ext cx="4680519" cy="6612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622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764704"/>
            <a:ext cx="3600400" cy="50405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2420889"/>
            <a:ext cx="3384376" cy="2448272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182639"/>
              </p:ext>
            </p:extLst>
          </p:nvPr>
        </p:nvGraphicFramePr>
        <p:xfrm>
          <a:off x="2267744" y="169263"/>
          <a:ext cx="4680519" cy="662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5667353" imgH="8019921" progId="AcroExch.Document.DC">
                  <p:embed/>
                </p:oleObj>
              </mc:Choice>
              <mc:Fallback>
                <p:oleObj name="Acrobat Document" r:id="rId3" imgW="5667353" imgH="80199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169263"/>
                        <a:ext cx="4680519" cy="6623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92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210997"/>
              </p:ext>
            </p:extLst>
          </p:nvPr>
        </p:nvGraphicFramePr>
        <p:xfrm>
          <a:off x="191573" y="188640"/>
          <a:ext cx="8958341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11344150" imgH="8019921" progId="AcroExch.Document.DC">
                  <p:embed/>
                </p:oleObj>
              </mc:Choice>
              <mc:Fallback>
                <p:oleObj name="Acrobat Document" r:id="rId3" imgW="11344150" imgH="80199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573" y="188640"/>
                        <a:ext cx="8958341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12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National Grid Landscape </a:t>
            </a:r>
            <a:r>
              <a:rPr lang="en-GB" b="1" dirty="0"/>
              <a:t>Enhancement Initiative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27363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4000" dirty="0" smtClean="0"/>
              <a:t>lei.nationalgrid.com</a:t>
            </a:r>
          </a:p>
          <a:p>
            <a:pPr algn="l"/>
            <a:endParaRPr lang="en-GB" sz="4000" dirty="0" smtClean="0"/>
          </a:p>
          <a:p>
            <a:pPr algn="l"/>
            <a:r>
              <a:rPr lang="en-GB" sz="2900" dirty="0" smtClean="0"/>
              <a:t>All applications for funding need to be through the National Park Authority.</a:t>
            </a:r>
          </a:p>
          <a:p>
            <a:pPr algn="l"/>
            <a:endParaRPr lang="en-GB" sz="2900" dirty="0" smtClean="0"/>
          </a:p>
          <a:p>
            <a:pPr algn="l"/>
            <a:r>
              <a:rPr lang="en-GB" dirty="0" smtClean="0">
                <a:hlinkClick r:id="rId2"/>
              </a:rPr>
              <a:t>sarah.kelly@newforestnpa.gov.uk</a:t>
            </a:r>
            <a:endParaRPr lang="en-GB" dirty="0" smtClean="0"/>
          </a:p>
          <a:p>
            <a:pPr algn="l"/>
            <a:r>
              <a:rPr lang="en-GB" dirty="0" smtClean="0"/>
              <a:t>01590 646686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5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</TotalTime>
  <Words>46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Blank</vt:lpstr>
      <vt:lpstr>Acrobat Document</vt:lpstr>
      <vt:lpstr>National Grid Landscape Enhancement Initiative</vt:lpstr>
      <vt:lpstr>PowerPoint Presentation</vt:lpstr>
      <vt:lpstr>PowerPoint Presentation</vt:lpstr>
      <vt:lpstr>PowerPoint Presentation</vt:lpstr>
      <vt:lpstr>PowerPoint Presentation</vt:lpstr>
      <vt:lpstr>National Grid Landscape Enhancement Initiative</vt:lpstr>
    </vt:vector>
  </TitlesOfParts>
  <Company>New Forest National Park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Grid Landscape Enhancement Initiative</dc:title>
  <dc:creator>Sarah Kelly</dc:creator>
  <cp:lastModifiedBy>Sarah Kelly</cp:lastModifiedBy>
  <cp:revision>4</cp:revision>
  <dcterms:created xsi:type="dcterms:W3CDTF">2016-09-01T12:27:26Z</dcterms:created>
  <dcterms:modified xsi:type="dcterms:W3CDTF">2016-09-01T12:52:44Z</dcterms:modified>
</cp:coreProperties>
</file>