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68" r:id="rId3"/>
    <p:sldId id="267" r:id="rId4"/>
    <p:sldId id="266" r:id="rId5"/>
    <p:sldId id="270" r:id="rId6"/>
    <p:sldId id="271" r:id="rId7"/>
    <p:sldId id="272" r:id="rId8"/>
    <p:sldId id="273" r:id="rId9"/>
    <p:sldId id="274" r:id="rId10"/>
    <p:sldId id="269" r:id="rId11"/>
    <p:sldId id="275" r:id="rId12"/>
    <p:sldId id="27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50" y="-84"/>
      </p:cViewPr>
      <p:guideLst>
        <p:guide orient="horz" pos="2160"/>
        <p:guide pos="2880"/>
      </p:guideLst>
    </p:cSldViewPr>
  </p:slideViewPr>
  <p:notesTextViewPr>
    <p:cViewPr>
      <p:scale>
        <a:sx n="1" d="1"/>
        <a:sy n="1" d="1"/>
      </p:scale>
      <p:origin x="0" y="0"/>
    </p:cViewPr>
  </p:notesTextViewPr>
  <p:notesViewPr>
    <p:cSldViewPr>
      <p:cViewPr>
        <p:scale>
          <a:sx n="110" d="100"/>
          <a:sy n="110" d="100"/>
        </p:scale>
        <p:origin x="-1656" y="6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F4DC68-07E3-435A-B21B-881134170A62}" type="datetimeFigureOut">
              <a:rPr lang="en-GB" smtClean="0"/>
              <a:t>07/12/2017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700BA-10B8-4A92-B46B-5F36052C54D8}" type="slidenum">
              <a:rPr lang="en-GB" smtClean="0"/>
              <a:t>‹#›</a:t>
            </a:fld>
            <a:endParaRPr lang="en-GB"/>
          </a:p>
        </p:txBody>
      </p:sp>
    </p:spTree>
    <p:extLst>
      <p:ext uri="{BB962C8B-B14F-4D97-AF65-F5344CB8AC3E}">
        <p14:creationId xmlns:p14="http://schemas.microsoft.com/office/powerpoint/2010/main" val="2227792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opened our usual campaigns at this time of year to encourage people to “Look but don’t Pick” – appealing to everyone to enjoy the spectacle but leave them for others to enjoy</a:t>
            </a:r>
          </a:p>
          <a:p>
            <a:endParaRPr lang="en-GB" dirty="0"/>
          </a:p>
          <a:p>
            <a:r>
              <a:rPr lang="en-GB" dirty="0" smtClean="0"/>
              <a:t>We are not stopping people picking small amounts for personal use but we will be issuing this leaflet (printed examples provided for members to take away) which explains why the Forest is so important for fungi and encourages people to attend organised forays with experts</a:t>
            </a:r>
          </a:p>
          <a:p>
            <a:endParaRPr lang="en-GB" dirty="0"/>
          </a:p>
          <a:p>
            <a:r>
              <a:rPr lang="en-GB" dirty="0" smtClean="0"/>
              <a:t>It reminds people that commercial picking is an offence under the Theft Act and it is these activities that we want to try to intercept</a:t>
            </a:r>
            <a:endParaRPr lang="en-GB" dirty="0"/>
          </a:p>
        </p:txBody>
      </p:sp>
      <p:sp>
        <p:nvSpPr>
          <p:cNvPr id="4" name="Slide Number Placeholder 3"/>
          <p:cNvSpPr>
            <a:spLocks noGrp="1"/>
          </p:cNvSpPr>
          <p:nvPr>
            <p:ph type="sldNum" sz="quarter" idx="10"/>
          </p:nvPr>
        </p:nvSpPr>
        <p:spPr/>
        <p:txBody>
          <a:bodyPr/>
          <a:lstStyle/>
          <a:p>
            <a:fld id="{7DD700BA-10B8-4A92-B46B-5F36052C54D8}" type="slidenum">
              <a:rPr lang="en-GB" smtClean="0"/>
              <a:t>10</a:t>
            </a:fld>
            <a:endParaRPr lang="en-GB"/>
          </a:p>
        </p:txBody>
      </p:sp>
    </p:spTree>
    <p:extLst>
      <p:ext uri="{BB962C8B-B14F-4D97-AF65-F5344CB8AC3E}">
        <p14:creationId xmlns:p14="http://schemas.microsoft.com/office/powerpoint/2010/main" val="675193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opened our usual campaigns at this time of year to encourage people to “Look but don’t Pick” – appealing to everyone to enjoy the spectacle but leave them for others to enjoy</a:t>
            </a:r>
          </a:p>
          <a:p>
            <a:endParaRPr lang="en-GB" dirty="0"/>
          </a:p>
          <a:p>
            <a:r>
              <a:rPr lang="en-GB" dirty="0" smtClean="0"/>
              <a:t>We are not stopping people picking small amounts for personal use but we will be issuing this leaflet (printed examples provided for members to take away) which explains why the Forest is so important for fungi and encourages people to attend organised forays with experts</a:t>
            </a:r>
          </a:p>
          <a:p>
            <a:endParaRPr lang="en-GB" dirty="0"/>
          </a:p>
          <a:p>
            <a:r>
              <a:rPr lang="en-GB" dirty="0" smtClean="0"/>
              <a:t>It reminds people that commercial picking is an offence under the Theft Act and it is these activities that we want to try to intercept</a:t>
            </a:r>
            <a:endParaRPr lang="en-GB" dirty="0"/>
          </a:p>
        </p:txBody>
      </p:sp>
      <p:sp>
        <p:nvSpPr>
          <p:cNvPr id="4" name="Slide Number Placeholder 3"/>
          <p:cNvSpPr>
            <a:spLocks noGrp="1"/>
          </p:cNvSpPr>
          <p:nvPr>
            <p:ph type="sldNum" sz="quarter" idx="10"/>
          </p:nvPr>
        </p:nvSpPr>
        <p:spPr/>
        <p:txBody>
          <a:bodyPr/>
          <a:lstStyle/>
          <a:p>
            <a:fld id="{7DD700BA-10B8-4A92-B46B-5F36052C54D8}" type="slidenum">
              <a:rPr lang="en-GB" smtClean="0"/>
              <a:t>11</a:t>
            </a:fld>
            <a:endParaRPr lang="en-GB"/>
          </a:p>
        </p:txBody>
      </p:sp>
    </p:spTree>
    <p:extLst>
      <p:ext uri="{BB962C8B-B14F-4D97-AF65-F5344CB8AC3E}">
        <p14:creationId xmlns:p14="http://schemas.microsoft.com/office/powerpoint/2010/main" val="67519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Forest Design Plans – plans that set out the long term structure of the Inclosures of the Forest were submitted to the regulatory authority that approves such woodland plans back in early summer.</a:t>
            </a:r>
          </a:p>
          <a:p>
            <a:endParaRPr lang="en-GB" dirty="0"/>
          </a:p>
          <a:p>
            <a:r>
              <a:rPr lang="en-GB" dirty="0" smtClean="0"/>
              <a:t>They conducted an open public consultation that closed on 31 July.  The consultation asked for views on the plans.   They also asked for views on whether any of the impacts of clearing trees to restore heathland should be subject to an Environmental Impact Assessment.  It is the regulatory authority, Forest Services, who will decide this and we still await their conclusion.</a:t>
            </a:r>
          </a:p>
          <a:p>
            <a:endParaRPr lang="en-GB" dirty="0"/>
          </a:p>
          <a:p>
            <a:r>
              <a:rPr lang="en-GB" dirty="0" smtClean="0"/>
              <a:t>Meanwhile work approved under the previous plan is ongoing and you may have seen work recently completed in the Parkhill area of the central Forest and work in terms of woodland management has now moved on to </a:t>
            </a:r>
            <a:r>
              <a:rPr lang="en-GB" dirty="0" err="1" smtClean="0"/>
              <a:t>Hawkhill</a:t>
            </a:r>
            <a:r>
              <a:rPr lang="en-GB" dirty="0" smtClean="0"/>
              <a:t> Inclosure.</a:t>
            </a:r>
          </a:p>
          <a:p>
            <a:endParaRPr lang="en-GB" dirty="0"/>
          </a:p>
          <a:p>
            <a:r>
              <a:rPr lang="en-GB" dirty="0" smtClean="0"/>
              <a:t>Most of the work involves another round of thinning of the existing plantations to move them gently towards the character of woodland specified in our long term vision.  This involves the removal of trees to allow others to benefit and develop.</a:t>
            </a:r>
          </a:p>
          <a:p>
            <a:endParaRPr lang="en-GB" dirty="0"/>
          </a:p>
          <a:p>
            <a:endParaRPr lang="en-GB" dirty="0"/>
          </a:p>
        </p:txBody>
      </p:sp>
      <p:sp>
        <p:nvSpPr>
          <p:cNvPr id="4" name="Slide Number Placeholder 3"/>
          <p:cNvSpPr>
            <a:spLocks noGrp="1"/>
          </p:cNvSpPr>
          <p:nvPr>
            <p:ph type="sldNum" sz="quarter" idx="10"/>
          </p:nvPr>
        </p:nvSpPr>
        <p:spPr/>
        <p:txBody>
          <a:bodyPr/>
          <a:lstStyle/>
          <a:p>
            <a:fld id="{7DD700BA-10B8-4A92-B46B-5F36052C54D8}" type="slidenum">
              <a:rPr lang="en-GB" smtClean="0"/>
              <a:t>2</a:t>
            </a:fld>
            <a:endParaRPr lang="en-GB"/>
          </a:p>
        </p:txBody>
      </p:sp>
    </p:spTree>
    <p:extLst>
      <p:ext uri="{BB962C8B-B14F-4D97-AF65-F5344CB8AC3E}">
        <p14:creationId xmlns:p14="http://schemas.microsoft.com/office/powerpoint/2010/main" val="675193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opened our usual campaigns at this time of year to encourage people to “Look but don’t Pick” – appealing to everyone to enjoy the spectacle but leave them for others to enjoy</a:t>
            </a:r>
          </a:p>
          <a:p>
            <a:endParaRPr lang="en-GB" dirty="0"/>
          </a:p>
          <a:p>
            <a:r>
              <a:rPr lang="en-GB" dirty="0" smtClean="0"/>
              <a:t>We are not stopping people picking small amounts for personal use but we will be issuing this leaflet (printed examples provided for members to take away) which explains why the Forest is so important for fungi and encourages people to attend organised forays with experts</a:t>
            </a:r>
          </a:p>
          <a:p>
            <a:endParaRPr lang="en-GB" dirty="0"/>
          </a:p>
          <a:p>
            <a:r>
              <a:rPr lang="en-GB" dirty="0" smtClean="0"/>
              <a:t>It reminds people that commercial picking is an offence under the Theft Act and it is these activities that we want to try to intercept</a:t>
            </a:r>
            <a:endParaRPr lang="en-GB" dirty="0"/>
          </a:p>
        </p:txBody>
      </p:sp>
      <p:sp>
        <p:nvSpPr>
          <p:cNvPr id="4" name="Slide Number Placeholder 3"/>
          <p:cNvSpPr>
            <a:spLocks noGrp="1"/>
          </p:cNvSpPr>
          <p:nvPr>
            <p:ph type="sldNum" sz="quarter" idx="10"/>
          </p:nvPr>
        </p:nvSpPr>
        <p:spPr/>
        <p:txBody>
          <a:bodyPr/>
          <a:lstStyle/>
          <a:p>
            <a:fld id="{7DD700BA-10B8-4A92-B46B-5F36052C54D8}" type="slidenum">
              <a:rPr lang="en-GB" smtClean="0"/>
              <a:t>3</a:t>
            </a:fld>
            <a:endParaRPr lang="en-GB"/>
          </a:p>
        </p:txBody>
      </p:sp>
    </p:spTree>
    <p:extLst>
      <p:ext uri="{BB962C8B-B14F-4D97-AF65-F5344CB8AC3E}">
        <p14:creationId xmlns:p14="http://schemas.microsoft.com/office/powerpoint/2010/main" val="675193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opened our usual campaigns at this time of year to encourage people to “Look but don’t Pick” – appealing to everyone to enjoy the spectacle but leave them for others to enjoy</a:t>
            </a:r>
          </a:p>
          <a:p>
            <a:endParaRPr lang="en-GB" dirty="0"/>
          </a:p>
          <a:p>
            <a:r>
              <a:rPr lang="en-GB" dirty="0" smtClean="0"/>
              <a:t>We are not stopping people picking small amounts for personal use but we will be issuing this leaflet (printed examples provided for members to take away) which explains why the Forest is so important for fungi and encourages people to attend organised forays with experts</a:t>
            </a:r>
          </a:p>
          <a:p>
            <a:endParaRPr lang="en-GB" dirty="0"/>
          </a:p>
          <a:p>
            <a:r>
              <a:rPr lang="en-GB" dirty="0" smtClean="0"/>
              <a:t>It reminds people that commercial picking is an offence under the Theft Act and it is these activities that we want to try to intercept</a:t>
            </a:r>
            <a:endParaRPr lang="en-GB" dirty="0"/>
          </a:p>
        </p:txBody>
      </p:sp>
      <p:sp>
        <p:nvSpPr>
          <p:cNvPr id="4" name="Slide Number Placeholder 3"/>
          <p:cNvSpPr>
            <a:spLocks noGrp="1"/>
          </p:cNvSpPr>
          <p:nvPr>
            <p:ph type="sldNum" sz="quarter" idx="10"/>
          </p:nvPr>
        </p:nvSpPr>
        <p:spPr/>
        <p:txBody>
          <a:bodyPr/>
          <a:lstStyle/>
          <a:p>
            <a:fld id="{7DD700BA-10B8-4A92-B46B-5F36052C54D8}" type="slidenum">
              <a:rPr lang="en-GB" smtClean="0"/>
              <a:t>4</a:t>
            </a:fld>
            <a:endParaRPr lang="en-GB"/>
          </a:p>
        </p:txBody>
      </p:sp>
    </p:spTree>
    <p:extLst>
      <p:ext uri="{BB962C8B-B14F-4D97-AF65-F5344CB8AC3E}">
        <p14:creationId xmlns:p14="http://schemas.microsoft.com/office/powerpoint/2010/main" val="675193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opened our usual campaigns at this time of year to encourage people to “Look but don’t Pick” – appealing to everyone to enjoy the spectacle but leave them for others to enjoy</a:t>
            </a:r>
          </a:p>
          <a:p>
            <a:endParaRPr lang="en-GB" dirty="0"/>
          </a:p>
          <a:p>
            <a:r>
              <a:rPr lang="en-GB" dirty="0" smtClean="0"/>
              <a:t>We are not stopping people picking small amounts for personal use but we will be issuing this leaflet (printed examples provided for members to take away) which explains why the Forest is so important for fungi and encourages people to attend organised forays with experts</a:t>
            </a:r>
          </a:p>
          <a:p>
            <a:endParaRPr lang="en-GB" dirty="0"/>
          </a:p>
          <a:p>
            <a:r>
              <a:rPr lang="en-GB" dirty="0" smtClean="0"/>
              <a:t>It reminds people that commercial picking is an offence under the Theft Act and it is these activities that we want to try to intercept</a:t>
            </a:r>
            <a:endParaRPr lang="en-GB" dirty="0"/>
          </a:p>
        </p:txBody>
      </p:sp>
      <p:sp>
        <p:nvSpPr>
          <p:cNvPr id="4" name="Slide Number Placeholder 3"/>
          <p:cNvSpPr>
            <a:spLocks noGrp="1"/>
          </p:cNvSpPr>
          <p:nvPr>
            <p:ph type="sldNum" sz="quarter" idx="10"/>
          </p:nvPr>
        </p:nvSpPr>
        <p:spPr/>
        <p:txBody>
          <a:bodyPr/>
          <a:lstStyle/>
          <a:p>
            <a:fld id="{7DD700BA-10B8-4A92-B46B-5F36052C54D8}" type="slidenum">
              <a:rPr lang="en-GB" smtClean="0"/>
              <a:t>5</a:t>
            </a:fld>
            <a:endParaRPr lang="en-GB"/>
          </a:p>
        </p:txBody>
      </p:sp>
    </p:spTree>
    <p:extLst>
      <p:ext uri="{BB962C8B-B14F-4D97-AF65-F5344CB8AC3E}">
        <p14:creationId xmlns:p14="http://schemas.microsoft.com/office/powerpoint/2010/main" val="675193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opened our usual campaigns at this time of year to encourage people to “Look but don’t Pick” – appealing to everyone to enjoy the spectacle but leave them for others to enjoy</a:t>
            </a:r>
          </a:p>
          <a:p>
            <a:endParaRPr lang="en-GB" dirty="0"/>
          </a:p>
          <a:p>
            <a:r>
              <a:rPr lang="en-GB" dirty="0" smtClean="0"/>
              <a:t>We are not stopping people picking small amounts for personal use but we will be issuing this leaflet (printed examples provided for members to take away) which explains why the Forest is so important for fungi and encourages people to attend organised forays with experts</a:t>
            </a:r>
          </a:p>
          <a:p>
            <a:endParaRPr lang="en-GB" dirty="0"/>
          </a:p>
          <a:p>
            <a:r>
              <a:rPr lang="en-GB" dirty="0" smtClean="0"/>
              <a:t>It reminds people that commercial picking is an offence under the Theft Act and it is these activities that we want to try to intercept</a:t>
            </a:r>
            <a:endParaRPr lang="en-GB" dirty="0"/>
          </a:p>
        </p:txBody>
      </p:sp>
      <p:sp>
        <p:nvSpPr>
          <p:cNvPr id="4" name="Slide Number Placeholder 3"/>
          <p:cNvSpPr>
            <a:spLocks noGrp="1"/>
          </p:cNvSpPr>
          <p:nvPr>
            <p:ph type="sldNum" sz="quarter" idx="10"/>
          </p:nvPr>
        </p:nvSpPr>
        <p:spPr/>
        <p:txBody>
          <a:bodyPr/>
          <a:lstStyle/>
          <a:p>
            <a:fld id="{7DD700BA-10B8-4A92-B46B-5F36052C54D8}" type="slidenum">
              <a:rPr lang="en-GB" smtClean="0"/>
              <a:t>6</a:t>
            </a:fld>
            <a:endParaRPr lang="en-GB"/>
          </a:p>
        </p:txBody>
      </p:sp>
    </p:spTree>
    <p:extLst>
      <p:ext uri="{BB962C8B-B14F-4D97-AF65-F5344CB8AC3E}">
        <p14:creationId xmlns:p14="http://schemas.microsoft.com/office/powerpoint/2010/main" val="675193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opened our usual campaigns at this time of year to encourage people to “Look but don’t Pick” – appealing to everyone to enjoy the spectacle but leave them for others to enjoy</a:t>
            </a:r>
          </a:p>
          <a:p>
            <a:endParaRPr lang="en-GB" dirty="0"/>
          </a:p>
          <a:p>
            <a:r>
              <a:rPr lang="en-GB" dirty="0" smtClean="0"/>
              <a:t>We are not stopping people picking small amounts for personal use but we will be issuing this leaflet (printed examples provided for members to take away) which explains why the Forest is so important for fungi and encourages people to attend organised forays with experts</a:t>
            </a:r>
          </a:p>
          <a:p>
            <a:endParaRPr lang="en-GB" dirty="0"/>
          </a:p>
          <a:p>
            <a:r>
              <a:rPr lang="en-GB" dirty="0" smtClean="0"/>
              <a:t>It reminds people that commercial picking is an offence under the Theft Act and it is these activities that we want to try to intercept</a:t>
            </a:r>
            <a:endParaRPr lang="en-GB" dirty="0"/>
          </a:p>
        </p:txBody>
      </p:sp>
      <p:sp>
        <p:nvSpPr>
          <p:cNvPr id="4" name="Slide Number Placeholder 3"/>
          <p:cNvSpPr>
            <a:spLocks noGrp="1"/>
          </p:cNvSpPr>
          <p:nvPr>
            <p:ph type="sldNum" sz="quarter" idx="10"/>
          </p:nvPr>
        </p:nvSpPr>
        <p:spPr/>
        <p:txBody>
          <a:bodyPr/>
          <a:lstStyle/>
          <a:p>
            <a:fld id="{7DD700BA-10B8-4A92-B46B-5F36052C54D8}" type="slidenum">
              <a:rPr lang="en-GB" smtClean="0"/>
              <a:t>7</a:t>
            </a:fld>
            <a:endParaRPr lang="en-GB"/>
          </a:p>
        </p:txBody>
      </p:sp>
    </p:spTree>
    <p:extLst>
      <p:ext uri="{BB962C8B-B14F-4D97-AF65-F5344CB8AC3E}">
        <p14:creationId xmlns:p14="http://schemas.microsoft.com/office/powerpoint/2010/main" val="675193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opened our usual campaigns at this time of year to encourage people to “Look but don’t Pick” – appealing to everyone to enjoy the spectacle but leave them for others to enjoy</a:t>
            </a:r>
          </a:p>
          <a:p>
            <a:endParaRPr lang="en-GB" dirty="0"/>
          </a:p>
          <a:p>
            <a:r>
              <a:rPr lang="en-GB" dirty="0" smtClean="0"/>
              <a:t>We are not stopping people picking small amounts for personal use but we will be issuing this leaflet (printed examples provided for members to take away) which explains why the Forest is so important for fungi and encourages people to attend organised forays with experts</a:t>
            </a:r>
          </a:p>
          <a:p>
            <a:endParaRPr lang="en-GB" dirty="0"/>
          </a:p>
          <a:p>
            <a:r>
              <a:rPr lang="en-GB" dirty="0" smtClean="0"/>
              <a:t>It reminds people that commercial picking is an offence under the Theft Act and it is these activities that we want to try to intercept</a:t>
            </a:r>
            <a:endParaRPr lang="en-GB" dirty="0"/>
          </a:p>
        </p:txBody>
      </p:sp>
      <p:sp>
        <p:nvSpPr>
          <p:cNvPr id="4" name="Slide Number Placeholder 3"/>
          <p:cNvSpPr>
            <a:spLocks noGrp="1"/>
          </p:cNvSpPr>
          <p:nvPr>
            <p:ph type="sldNum" sz="quarter" idx="10"/>
          </p:nvPr>
        </p:nvSpPr>
        <p:spPr/>
        <p:txBody>
          <a:bodyPr/>
          <a:lstStyle/>
          <a:p>
            <a:fld id="{7DD700BA-10B8-4A92-B46B-5F36052C54D8}" type="slidenum">
              <a:rPr lang="en-GB" smtClean="0"/>
              <a:t>8</a:t>
            </a:fld>
            <a:endParaRPr lang="en-GB"/>
          </a:p>
        </p:txBody>
      </p:sp>
    </p:spTree>
    <p:extLst>
      <p:ext uri="{BB962C8B-B14F-4D97-AF65-F5344CB8AC3E}">
        <p14:creationId xmlns:p14="http://schemas.microsoft.com/office/powerpoint/2010/main" val="675193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opened our usual campaigns at this time of year to encourage people to “Look but don’t Pick” – appealing to everyone to enjoy the spectacle but leave them for others to enjoy</a:t>
            </a:r>
          </a:p>
          <a:p>
            <a:endParaRPr lang="en-GB" dirty="0"/>
          </a:p>
          <a:p>
            <a:r>
              <a:rPr lang="en-GB" dirty="0" smtClean="0"/>
              <a:t>We are not stopping people picking small amounts for personal use but we will be issuing this leaflet (printed examples provided for members to take away) which explains why the Forest is so important for fungi and encourages people to attend organised forays with experts</a:t>
            </a:r>
          </a:p>
          <a:p>
            <a:endParaRPr lang="en-GB" dirty="0"/>
          </a:p>
          <a:p>
            <a:r>
              <a:rPr lang="en-GB" dirty="0" smtClean="0"/>
              <a:t>It reminds people that commercial picking is an offence under the Theft Act and it is these activities that we want to try to intercept</a:t>
            </a:r>
            <a:endParaRPr lang="en-GB" dirty="0"/>
          </a:p>
        </p:txBody>
      </p:sp>
      <p:sp>
        <p:nvSpPr>
          <p:cNvPr id="4" name="Slide Number Placeholder 3"/>
          <p:cNvSpPr>
            <a:spLocks noGrp="1"/>
          </p:cNvSpPr>
          <p:nvPr>
            <p:ph type="sldNum" sz="quarter" idx="10"/>
          </p:nvPr>
        </p:nvSpPr>
        <p:spPr/>
        <p:txBody>
          <a:bodyPr/>
          <a:lstStyle/>
          <a:p>
            <a:fld id="{7DD700BA-10B8-4A92-B46B-5F36052C54D8}" type="slidenum">
              <a:rPr lang="en-GB" smtClean="0"/>
              <a:t>9</a:t>
            </a:fld>
            <a:endParaRPr lang="en-GB"/>
          </a:p>
        </p:txBody>
      </p:sp>
    </p:spTree>
    <p:extLst>
      <p:ext uri="{BB962C8B-B14F-4D97-AF65-F5344CB8AC3E}">
        <p14:creationId xmlns:p14="http://schemas.microsoft.com/office/powerpoint/2010/main" val="675193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03F2701-B64D-4132-8637-991747A142B1}"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6CDF85-ADC1-42BC-89AA-8D30D1DFEA16}" type="slidenum">
              <a:rPr lang="en-GB" smtClean="0"/>
              <a:t>‹#›</a:t>
            </a:fld>
            <a:endParaRPr lang="en-GB"/>
          </a:p>
        </p:txBody>
      </p:sp>
    </p:spTree>
    <p:extLst>
      <p:ext uri="{BB962C8B-B14F-4D97-AF65-F5344CB8AC3E}">
        <p14:creationId xmlns:p14="http://schemas.microsoft.com/office/powerpoint/2010/main" val="335442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3F2701-B64D-4132-8637-991747A142B1}"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6CDF85-ADC1-42BC-89AA-8D30D1DFEA16}" type="slidenum">
              <a:rPr lang="en-GB" smtClean="0"/>
              <a:t>‹#›</a:t>
            </a:fld>
            <a:endParaRPr lang="en-GB"/>
          </a:p>
        </p:txBody>
      </p:sp>
    </p:spTree>
    <p:extLst>
      <p:ext uri="{BB962C8B-B14F-4D97-AF65-F5344CB8AC3E}">
        <p14:creationId xmlns:p14="http://schemas.microsoft.com/office/powerpoint/2010/main" val="4126195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3F2701-B64D-4132-8637-991747A142B1}"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6CDF85-ADC1-42BC-89AA-8D30D1DFEA16}" type="slidenum">
              <a:rPr lang="en-GB" smtClean="0"/>
              <a:t>‹#›</a:t>
            </a:fld>
            <a:endParaRPr lang="en-GB"/>
          </a:p>
        </p:txBody>
      </p:sp>
    </p:spTree>
    <p:extLst>
      <p:ext uri="{BB962C8B-B14F-4D97-AF65-F5344CB8AC3E}">
        <p14:creationId xmlns:p14="http://schemas.microsoft.com/office/powerpoint/2010/main" val="3177826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898525" y="2852738"/>
            <a:ext cx="4724400" cy="3124200"/>
          </a:xfrm>
        </p:spPr>
        <p:txBody>
          <a:bodyPr/>
          <a:lstStyle>
            <a:lvl1pPr marL="0" indent="0">
              <a:buFont typeface="Times" pitchFamily="18" charset="0"/>
              <a:buNone/>
              <a:defRPr sz="2000">
                <a:solidFill>
                  <a:schemeClr val="bg1"/>
                </a:solidFill>
              </a:defRPr>
            </a:lvl1pPr>
          </a:lstStyle>
          <a:p>
            <a:pPr lvl="0"/>
            <a:r>
              <a:rPr lang="en-GB" noProof="0" smtClean="0"/>
              <a:t>Click to edit Master subtitle style</a:t>
            </a:r>
          </a:p>
        </p:txBody>
      </p:sp>
      <p:sp>
        <p:nvSpPr>
          <p:cNvPr id="5123" name="Rectangle 3"/>
          <p:cNvSpPr>
            <a:spLocks noGrp="1" noChangeArrowheads="1"/>
          </p:cNvSpPr>
          <p:nvPr>
            <p:ph type="ctrTitle"/>
          </p:nvPr>
        </p:nvSpPr>
        <p:spPr>
          <a:xfrm>
            <a:off x="914400" y="1905000"/>
            <a:ext cx="7467600" cy="762000"/>
          </a:xfrm>
        </p:spPr>
        <p:txBody>
          <a:bodyPr/>
          <a:lstStyle>
            <a:lvl1pPr algn="l">
              <a:defRPr/>
            </a:lvl1pPr>
          </a:lstStyle>
          <a:p>
            <a:pPr lvl="0"/>
            <a:r>
              <a:rPr lang="en-GB" noProof="0" smtClean="0"/>
              <a:t>Click to edit Master title style</a:t>
            </a:r>
          </a:p>
        </p:txBody>
      </p:sp>
    </p:spTree>
    <p:extLst>
      <p:ext uri="{BB962C8B-B14F-4D97-AF65-F5344CB8AC3E}">
        <p14:creationId xmlns:p14="http://schemas.microsoft.com/office/powerpoint/2010/main" val="343960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p:txBody>
          <a:bodyPr/>
          <a:lstStyle>
            <a:lvl1pPr eaLnBrk="1" hangingPunct="1">
              <a:defRPr>
                <a:latin typeface="Calibri" pitchFamily="34" charset="0"/>
                <a:cs typeface="Arial" charset="0"/>
              </a:defRPr>
            </a:lvl1pPr>
          </a:lstStyle>
          <a:p>
            <a:pPr>
              <a:defRPr/>
            </a:pPr>
            <a:fld id="{991BAEB7-B736-4FB6-BE06-86E512A5467B}" type="datetime1">
              <a:rPr lang="en-GB" smtClean="0"/>
              <a:pPr>
                <a:defRPr/>
              </a:pPr>
              <a:t>07/12/2017</a:t>
            </a:fld>
            <a:endParaRPr lang="en-GB"/>
          </a:p>
        </p:txBody>
      </p:sp>
      <p:sp>
        <p:nvSpPr>
          <p:cNvPr id="5" name="Rectangle 4"/>
          <p:cNvSpPr>
            <a:spLocks noGrp="1" noChangeArrowheads="1"/>
          </p:cNvSpPr>
          <p:nvPr>
            <p:ph type="ftr" sz="quarter" idx="11"/>
          </p:nvPr>
        </p:nvSpPr>
        <p:spPr/>
        <p:txBody>
          <a:bodyPr/>
          <a:lstStyle>
            <a:lvl1pPr eaLnBrk="1" hangingPunct="1">
              <a:defRPr>
                <a:latin typeface="Calibri" pitchFamily="34" charset="0"/>
                <a:cs typeface="Arial" charset="0"/>
              </a:defRPr>
            </a:lvl1pPr>
          </a:lstStyle>
          <a:p>
            <a:pPr>
              <a:defRPr/>
            </a:pPr>
            <a:endParaRPr lang="en-GB"/>
          </a:p>
        </p:txBody>
      </p:sp>
      <p:sp>
        <p:nvSpPr>
          <p:cNvPr id="6" name="Rectangle 5"/>
          <p:cNvSpPr>
            <a:spLocks noGrp="1" noChangeArrowheads="1"/>
          </p:cNvSpPr>
          <p:nvPr>
            <p:ph type="sldNum" sz="quarter" idx="12"/>
          </p:nvPr>
        </p:nvSpPr>
        <p:spPr/>
        <p:txBody>
          <a:bodyPr/>
          <a:lstStyle>
            <a:lvl1pPr eaLnBrk="1" hangingPunct="1">
              <a:defRPr>
                <a:cs typeface="Arial" charset="0"/>
              </a:defRPr>
            </a:lvl1pPr>
          </a:lstStyle>
          <a:p>
            <a:pPr>
              <a:defRPr/>
            </a:pPr>
            <a:fld id="{43217584-082E-4A0C-BF7F-EAC0AE959BB0}" type="slidenum">
              <a:rPr lang="en-GB"/>
              <a:pPr>
                <a:defRPr/>
              </a:pPr>
              <a:t>‹#›</a:t>
            </a:fld>
            <a:endParaRPr lang="en-GB"/>
          </a:p>
        </p:txBody>
      </p:sp>
    </p:spTree>
    <p:extLst>
      <p:ext uri="{BB962C8B-B14F-4D97-AF65-F5344CB8AC3E}">
        <p14:creationId xmlns:p14="http://schemas.microsoft.com/office/powerpoint/2010/main" val="79787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p:txBody>
          <a:bodyPr/>
          <a:lstStyle>
            <a:lvl1pPr eaLnBrk="1" hangingPunct="1">
              <a:defRPr>
                <a:latin typeface="Calibri" pitchFamily="34" charset="0"/>
                <a:cs typeface="Arial" charset="0"/>
              </a:defRPr>
            </a:lvl1pPr>
          </a:lstStyle>
          <a:p>
            <a:pPr>
              <a:defRPr/>
            </a:pPr>
            <a:fld id="{573345A6-5337-4973-91FF-2E8D453E9A5D}" type="datetime1">
              <a:rPr lang="en-GB" smtClean="0"/>
              <a:pPr>
                <a:defRPr/>
              </a:pPr>
              <a:t>07/12/2017</a:t>
            </a:fld>
            <a:endParaRPr lang="en-GB"/>
          </a:p>
        </p:txBody>
      </p:sp>
      <p:sp>
        <p:nvSpPr>
          <p:cNvPr id="5" name="Rectangle 4"/>
          <p:cNvSpPr>
            <a:spLocks noGrp="1" noChangeArrowheads="1"/>
          </p:cNvSpPr>
          <p:nvPr>
            <p:ph type="ftr" sz="quarter" idx="11"/>
          </p:nvPr>
        </p:nvSpPr>
        <p:spPr/>
        <p:txBody>
          <a:bodyPr/>
          <a:lstStyle>
            <a:lvl1pPr eaLnBrk="1" hangingPunct="1">
              <a:defRPr>
                <a:latin typeface="Calibri" pitchFamily="34" charset="0"/>
                <a:cs typeface="Arial" charset="0"/>
              </a:defRPr>
            </a:lvl1pPr>
          </a:lstStyle>
          <a:p>
            <a:pPr>
              <a:defRPr/>
            </a:pPr>
            <a:endParaRPr lang="en-GB"/>
          </a:p>
        </p:txBody>
      </p:sp>
      <p:sp>
        <p:nvSpPr>
          <p:cNvPr id="6" name="Rectangle 5"/>
          <p:cNvSpPr>
            <a:spLocks noGrp="1" noChangeArrowheads="1"/>
          </p:cNvSpPr>
          <p:nvPr>
            <p:ph type="sldNum" sz="quarter" idx="12"/>
          </p:nvPr>
        </p:nvSpPr>
        <p:spPr/>
        <p:txBody>
          <a:bodyPr/>
          <a:lstStyle>
            <a:lvl1pPr eaLnBrk="1" hangingPunct="1">
              <a:defRPr>
                <a:cs typeface="Arial" charset="0"/>
              </a:defRPr>
            </a:lvl1pPr>
          </a:lstStyle>
          <a:p>
            <a:pPr>
              <a:defRPr/>
            </a:pPr>
            <a:fld id="{3891C718-A1F4-4C4D-B752-05A96B5C3BEB}" type="slidenum">
              <a:rPr lang="en-GB"/>
              <a:pPr>
                <a:defRPr/>
              </a:pPr>
              <a:t>‹#›</a:t>
            </a:fld>
            <a:endParaRPr lang="en-GB"/>
          </a:p>
        </p:txBody>
      </p:sp>
    </p:spTree>
    <p:extLst>
      <p:ext uri="{BB962C8B-B14F-4D97-AF65-F5344CB8AC3E}">
        <p14:creationId xmlns:p14="http://schemas.microsoft.com/office/powerpoint/2010/main" val="805631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15963" y="1219200"/>
            <a:ext cx="38100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8363" y="1219200"/>
            <a:ext cx="38100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sz="half" idx="10"/>
          </p:nvPr>
        </p:nvSpPr>
        <p:spPr/>
        <p:txBody>
          <a:bodyPr/>
          <a:lstStyle>
            <a:lvl1pPr eaLnBrk="1" hangingPunct="1">
              <a:defRPr>
                <a:latin typeface="Calibri" pitchFamily="34" charset="0"/>
                <a:cs typeface="Arial" charset="0"/>
              </a:defRPr>
            </a:lvl1pPr>
          </a:lstStyle>
          <a:p>
            <a:pPr>
              <a:defRPr/>
            </a:pPr>
            <a:fld id="{76F4EED2-4C6A-4D15-B096-21E509EA3078}" type="datetime1">
              <a:rPr lang="en-GB" smtClean="0"/>
              <a:pPr>
                <a:defRPr/>
              </a:pPr>
              <a:t>07/12/2017</a:t>
            </a:fld>
            <a:endParaRPr lang="en-GB"/>
          </a:p>
        </p:txBody>
      </p:sp>
      <p:sp>
        <p:nvSpPr>
          <p:cNvPr id="6" name="Rectangle 4"/>
          <p:cNvSpPr>
            <a:spLocks noGrp="1" noChangeArrowheads="1"/>
          </p:cNvSpPr>
          <p:nvPr>
            <p:ph type="ftr" sz="quarter" idx="11"/>
          </p:nvPr>
        </p:nvSpPr>
        <p:spPr/>
        <p:txBody>
          <a:bodyPr/>
          <a:lstStyle>
            <a:lvl1pPr eaLnBrk="1" hangingPunct="1">
              <a:defRPr>
                <a:latin typeface="Calibri" pitchFamily="34" charset="0"/>
                <a:cs typeface="Arial" charset="0"/>
              </a:defRPr>
            </a:lvl1pPr>
          </a:lstStyle>
          <a:p>
            <a:pPr>
              <a:defRPr/>
            </a:pPr>
            <a:endParaRPr lang="en-GB"/>
          </a:p>
        </p:txBody>
      </p:sp>
      <p:sp>
        <p:nvSpPr>
          <p:cNvPr id="7" name="Rectangle 5"/>
          <p:cNvSpPr>
            <a:spLocks noGrp="1" noChangeArrowheads="1"/>
          </p:cNvSpPr>
          <p:nvPr>
            <p:ph type="sldNum" sz="quarter" idx="12"/>
          </p:nvPr>
        </p:nvSpPr>
        <p:spPr/>
        <p:txBody>
          <a:bodyPr/>
          <a:lstStyle>
            <a:lvl1pPr eaLnBrk="1" hangingPunct="1">
              <a:defRPr>
                <a:cs typeface="Arial" charset="0"/>
              </a:defRPr>
            </a:lvl1pPr>
          </a:lstStyle>
          <a:p>
            <a:pPr>
              <a:defRPr/>
            </a:pPr>
            <a:fld id="{59B8AE88-E9C5-41E9-B23B-306D8E158FFB}" type="slidenum">
              <a:rPr lang="en-GB"/>
              <a:pPr>
                <a:defRPr/>
              </a:pPr>
              <a:t>‹#›</a:t>
            </a:fld>
            <a:endParaRPr lang="en-GB"/>
          </a:p>
        </p:txBody>
      </p:sp>
    </p:spTree>
    <p:extLst>
      <p:ext uri="{BB962C8B-B14F-4D97-AF65-F5344CB8AC3E}">
        <p14:creationId xmlns:p14="http://schemas.microsoft.com/office/powerpoint/2010/main" val="397161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sz="half" idx="10"/>
          </p:nvPr>
        </p:nvSpPr>
        <p:spPr/>
        <p:txBody>
          <a:bodyPr/>
          <a:lstStyle>
            <a:lvl1pPr eaLnBrk="1" hangingPunct="1">
              <a:defRPr>
                <a:latin typeface="Calibri" pitchFamily="34" charset="0"/>
                <a:cs typeface="Arial" charset="0"/>
              </a:defRPr>
            </a:lvl1pPr>
          </a:lstStyle>
          <a:p>
            <a:pPr>
              <a:defRPr/>
            </a:pPr>
            <a:fld id="{5E1DA8CB-E9D1-406C-9F68-C95426B43BC1}" type="datetime1">
              <a:rPr lang="en-GB" smtClean="0"/>
              <a:pPr>
                <a:defRPr/>
              </a:pPr>
              <a:t>07/12/2017</a:t>
            </a:fld>
            <a:endParaRPr lang="en-GB"/>
          </a:p>
        </p:txBody>
      </p:sp>
      <p:sp>
        <p:nvSpPr>
          <p:cNvPr id="8" name="Rectangle 4"/>
          <p:cNvSpPr>
            <a:spLocks noGrp="1" noChangeArrowheads="1"/>
          </p:cNvSpPr>
          <p:nvPr>
            <p:ph type="ftr" sz="quarter" idx="11"/>
          </p:nvPr>
        </p:nvSpPr>
        <p:spPr/>
        <p:txBody>
          <a:bodyPr/>
          <a:lstStyle>
            <a:lvl1pPr eaLnBrk="1" hangingPunct="1">
              <a:defRPr>
                <a:latin typeface="Calibri" pitchFamily="34" charset="0"/>
                <a:cs typeface="Arial" charset="0"/>
              </a:defRPr>
            </a:lvl1pPr>
          </a:lstStyle>
          <a:p>
            <a:pPr>
              <a:defRPr/>
            </a:pPr>
            <a:endParaRPr lang="en-GB"/>
          </a:p>
        </p:txBody>
      </p:sp>
      <p:sp>
        <p:nvSpPr>
          <p:cNvPr id="9" name="Rectangle 5"/>
          <p:cNvSpPr>
            <a:spLocks noGrp="1" noChangeArrowheads="1"/>
          </p:cNvSpPr>
          <p:nvPr>
            <p:ph type="sldNum" sz="quarter" idx="12"/>
          </p:nvPr>
        </p:nvSpPr>
        <p:spPr/>
        <p:txBody>
          <a:bodyPr/>
          <a:lstStyle>
            <a:lvl1pPr eaLnBrk="1" hangingPunct="1">
              <a:defRPr>
                <a:cs typeface="Arial" charset="0"/>
              </a:defRPr>
            </a:lvl1pPr>
          </a:lstStyle>
          <a:p>
            <a:pPr>
              <a:defRPr/>
            </a:pPr>
            <a:fld id="{B3746F9A-DC2B-4402-BC00-A0D34369BBA3}" type="slidenum">
              <a:rPr lang="en-GB"/>
              <a:pPr>
                <a:defRPr/>
              </a:pPr>
              <a:t>‹#›</a:t>
            </a:fld>
            <a:endParaRPr lang="en-GB"/>
          </a:p>
        </p:txBody>
      </p:sp>
    </p:spTree>
    <p:extLst>
      <p:ext uri="{BB962C8B-B14F-4D97-AF65-F5344CB8AC3E}">
        <p14:creationId xmlns:p14="http://schemas.microsoft.com/office/powerpoint/2010/main" val="1073276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sz="half" idx="10"/>
          </p:nvPr>
        </p:nvSpPr>
        <p:spPr/>
        <p:txBody>
          <a:bodyPr/>
          <a:lstStyle>
            <a:lvl1pPr eaLnBrk="1" hangingPunct="1">
              <a:defRPr>
                <a:latin typeface="Calibri" pitchFamily="34" charset="0"/>
                <a:cs typeface="Arial" charset="0"/>
              </a:defRPr>
            </a:lvl1pPr>
          </a:lstStyle>
          <a:p>
            <a:pPr>
              <a:defRPr/>
            </a:pPr>
            <a:fld id="{05411E13-7DAB-4BD4-8B8D-F949E63BC2B7}" type="datetime1">
              <a:rPr lang="en-GB" smtClean="0"/>
              <a:pPr>
                <a:defRPr/>
              </a:pPr>
              <a:t>07/12/2017</a:t>
            </a:fld>
            <a:endParaRPr lang="en-GB"/>
          </a:p>
        </p:txBody>
      </p:sp>
      <p:sp>
        <p:nvSpPr>
          <p:cNvPr id="4" name="Rectangle 4"/>
          <p:cNvSpPr>
            <a:spLocks noGrp="1" noChangeArrowheads="1"/>
          </p:cNvSpPr>
          <p:nvPr>
            <p:ph type="ftr" sz="quarter" idx="11"/>
          </p:nvPr>
        </p:nvSpPr>
        <p:spPr/>
        <p:txBody>
          <a:bodyPr/>
          <a:lstStyle>
            <a:lvl1pPr eaLnBrk="1" hangingPunct="1">
              <a:defRPr>
                <a:latin typeface="Calibri" pitchFamily="34" charset="0"/>
                <a:cs typeface="Arial" charset="0"/>
              </a:defRPr>
            </a:lvl1pPr>
          </a:lstStyle>
          <a:p>
            <a:pPr>
              <a:defRPr/>
            </a:pPr>
            <a:endParaRPr lang="en-GB"/>
          </a:p>
        </p:txBody>
      </p:sp>
      <p:sp>
        <p:nvSpPr>
          <p:cNvPr id="5" name="Rectangle 5"/>
          <p:cNvSpPr>
            <a:spLocks noGrp="1" noChangeArrowheads="1"/>
          </p:cNvSpPr>
          <p:nvPr>
            <p:ph type="sldNum" sz="quarter" idx="12"/>
          </p:nvPr>
        </p:nvSpPr>
        <p:spPr/>
        <p:txBody>
          <a:bodyPr/>
          <a:lstStyle>
            <a:lvl1pPr eaLnBrk="1" hangingPunct="1">
              <a:defRPr>
                <a:cs typeface="Arial" charset="0"/>
              </a:defRPr>
            </a:lvl1pPr>
          </a:lstStyle>
          <a:p>
            <a:pPr>
              <a:defRPr/>
            </a:pPr>
            <a:fld id="{260811C3-1B45-4B68-9969-ECA84110A0C8}" type="slidenum">
              <a:rPr lang="en-GB"/>
              <a:pPr>
                <a:defRPr/>
              </a:pPr>
              <a:t>‹#›</a:t>
            </a:fld>
            <a:endParaRPr lang="en-GB"/>
          </a:p>
        </p:txBody>
      </p:sp>
    </p:spTree>
    <p:extLst>
      <p:ext uri="{BB962C8B-B14F-4D97-AF65-F5344CB8AC3E}">
        <p14:creationId xmlns:p14="http://schemas.microsoft.com/office/powerpoint/2010/main" val="4098284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eaLnBrk="1" hangingPunct="1">
              <a:defRPr>
                <a:latin typeface="Calibri" pitchFamily="34" charset="0"/>
                <a:cs typeface="Arial" charset="0"/>
              </a:defRPr>
            </a:lvl1pPr>
          </a:lstStyle>
          <a:p>
            <a:pPr>
              <a:defRPr/>
            </a:pPr>
            <a:fld id="{4EF6F027-9606-4FF6-8158-E0E5D5E04461}" type="datetime1">
              <a:rPr lang="en-GB" smtClean="0"/>
              <a:pPr>
                <a:defRPr/>
              </a:pPr>
              <a:t>07/12/2017</a:t>
            </a:fld>
            <a:endParaRPr lang="en-GB"/>
          </a:p>
        </p:txBody>
      </p:sp>
      <p:sp>
        <p:nvSpPr>
          <p:cNvPr id="3" name="Rectangle 4"/>
          <p:cNvSpPr>
            <a:spLocks noGrp="1" noChangeArrowheads="1"/>
          </p:cNvSpPr>
          <p:nvPr>
            <p:ph type="ftr" sz="quarter" idx="11"/>
          </p:nvPr>
        </p:nvSpPr>
        <p:spPr/>
        <p:txBody>
          <a:bodyPr/>
          <a:lstStyle>
            <a:lvl1pPr eaLnBrk="1" hangingPunct="1">
              <a:defRPr>
                <a:latin typeface="Calibri" pitchFamily="34" charset="0"/>
                <a:cs typeface="Arial" charset="0"/>
              </a:defRPr>
            </a:lvl1pPr>
          </a:lstStyle>
          <a:p>
            <a:pPr>
              <a:defRPr/>
            </a:pPr>
            <a:endParaRPr lang="en-GB"/>
          </a:p>
        </p:txBody>
      </p:sp>
      <p:sp>
        <p:nvSpPr>
          <p:cNvPr id="4" name="Rectangle 5"/>
          <p:cNvSpPr>
            <a:spLocks noGrp="1" noChangeArrowheads="1"/>
          </p:cNvSpPr>
          <p:nvPr>
            <p:ph type="sldNum" sz="quarter" idx="12"/>
          </p:nvPr>
        </p:nvSpPr>
        <p:spPr/>
        <p:txBody>
          <a:bodyPr/>
          <a:lstStyle>
            <a:lvl1pPr eaLnBrk="1" hangingPunct="1">
              <a:defRPr>
                <a:cs typeface="Arial" charset="0"/>
              </a:defRPr>
            </a:lvl1pPr>
          </a:lstStyle>
          <a:p>
            <a:pPr>
              <a:defRPr/>
            </a:pPr>
            <a:fld id="{CA8E390D-B9E4-407A-94D8-EF7079407486}" type="slidenum">
              <a:rPr lang="en-GB"/>
              <a:pPr>
                <a:defRPr/>
              </a:pPr>
              <a:t>‹#›</a:t>
            </a:fld>
            <a:endParaRPr lang="en-GB"/>
          </a:p>
        </p:txBody>
      </p:sp>
    </p:spTree>
    <p:extLst>
      <p:ext uri="{BB962C8B-B14F-4D97-AF65-F5344CB8AC3E}">
        <p14:creationId xmlns:p14="http://schemas.microsoft.com/office/powerpoint/2010/main" val="3916664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p:txBody>
          <a:bodyPr/>
          <a:lstStyle>
            <a:lvl1pPr eaLnBrk="1" hangingPunct="1">
              <a:defRPr>
                <a:latin typeface="Calibri" pitchFamily="34" charset="0"/>
                <a:cs typeface="Arial" charset="0"/>
              </a:defRPr>
            </a:lvl1pPr>
          </a:lstStyle>
          <a:p>
            <a:pPr>
              <a:defRPr/>
            </a:pPr>
            <a:fld id="{A0214137-5793-4FD2-ABBB-A64A01643195}" type="datetime1">
              <a:rPr lang="en-GB" smtClean="0"/>
              <a:pPr>
                <a:defRPr/>
              </a:pPr>
              <a:t>07/12/2017</a:t>
            </a:fld>
            <a:endParaRPr lang="en-GB"/>
          </a:p>
        </p:txBody>
      </p:sp>
      <p:sp>
        <p:nvSpPr>
          <p:cNvPr id="6" name="Rectangle 4"/>
          <p:cNvSpPr>
            <a:spLocks noGrp="1" noChangeArrowheads="1"/>
          </p:cNvSpPr>
          <p:nvPr>
            <p:ph type="ftr" sz="quarter" idx="11"/>
          </p:nvPr>
        </p:nvSpPr>
        <p:spPr/>
        <p:txBody>
          <a:bodyPr/>
          <a:lstStyle>
            <a:lvl1pPr eaLnBrk="1" hangingPunct="1">
              <a:defRPr>
                <a:latin typeface="Calibri" pitchFamily="34" charset="0"/>
                <a:cs typeface="Arial" charset="0"/>
              </a:defRPr>
            </a:lvl1pPr>
          </a:lstStyle>
          <a:p>
            <a:pPr>
              <a:defRPr/>
            </a:pPr>
            <a:endParaRPr lang="en-GB"/>
          </a:p>
        </p:txBody>
      </p:sp>
      <p:sp>
        <p:nvSpPr>
          <p:cNvPr id="7" name="Rectangle 5"/>
          <p:cNvSpPr>
            <a:spLocks noGrp="1" noChangeArrowheads="1"/>
          </p:cNvSpPr>
          <p:nvPr>
            <p:ph type="sldNum" sz="quarter" idx="12"/>
          </p:nvPr>
        </p:nvSpPr>
        <p:spPr/>
        <p:txBody>
          <a:bodyPr/>
          <a:lstStyle>
            <a:lvl1pPr eaLnBrk="1" hangingPunct="1">
              <a:defRPr>
                <a:cs typeface="Arial" charset="0"/>
              </a:defRPr>
            </a:lvl1pPr>
          </a:lstStyle>
          <a:p>
            <a:pPr>
              <a:defRPr/>
            </a:pPr>
            <a:fld id="{FB3547CC-D53C-4510-AAF9-4E0C8CF5FA05}" type="slidenum">
              <a:rPr lang="en-GB"/>
              <a:pPr>
                <a:defRPr/>
              </a:pPr>
              <a:t>‹#›</a:t>
            </a:fld>
            <a:endParaRPr lang="en-GB"/>
          </a:p>
        </p:txBody>
      </p:sp>
    </p:spTree>
    <p:extLst>
      <p:ext uri="{BB962C8B-B14F-4D97-AF65-F5344CB8AC3E}">
        <p14:creationId xmlns:p14="http://schemas.microsoft.com/office/powerpoint/2010/main" val="3482635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3F2701-B64D-4132-8637-991747A142B1}"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6CDF85-ADC1-42BC-89AA-8D30D1DFEA16}" type="slidenum">
              <a:rPr lang="en-GB" smtClean="0"/>
              <a:t>‹#›</a:t>
            </a:fld>
            <a:endParaRPr lang="en-GB"/>
          </a:p>
        </p:txBody>
      </p:sp>
    </p:spTree>
    <p:extLst>
      <p:ext uri="{BB962C8B-B14F-4D97-AF65-F5344CB8AC3E}">
        <p14:creationId xmlns:p14="http://schemas.microsoft.com/office/powerpoint/2010/main" val="264281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p:txBody>
          <a:bodyPr/>
          <a:lstStyle>
            <a:lvl1pPr eaLnBrk="1" hangingPunct="1">
              <a:defRPr>
                <a:latin typeface="Calibri" pitchFamily="34" charset="0"/>
                <a:cs typeface="Arial" charset="0"/>
              </a:defRPr>
            </a:lvl1pPr>
          </a:lstStyle>
          <a:p>
            <a:pPr>
              <a:defRPr/>
            </a:pPr>
            <a:fld id="{C1808295-24B6-4761-B4DE-97CB792ABD33}" type="datetime1">
              <a:rPr lang="en-GB" smtClean="0"/>
              <a:pPr>
                <a:defRPr/>
              </a:pPr>
              <a:t>07/12/2017</a:t>
            </a:fld>
            <a:endParaRPr lang="en-GB"/>
          </a:p>
        </p:txBody>
      </p:sp>
      <p:sp>
        <p:nvSpPr>
          <p:cNvPr id="6" name="Rectangle 4"/>
          <p:cNvSpPr>
            <a:spLocks noGrp="1" noChangeArrowheads="1"/>
          </p:cNvSpPr>
          <p:nvPr>
            <p:ph type="ftr" sz="quarter" idx="11"/>
          </p:nvPr>
        </p:nvSpPr>
        <p:spPr/>
        <p:txBody>
          <a:bodyPr/>
          <a:lstStyle>
            <a:lvl1pPr eaLnBrk="1" hangingPunct="1">
              <a:defRPr>
                <a:latin typeface="Calibri" pitchFamily="34" charset="0"/>
                <a:cs typeface="Arial" charset="0"/>
              </a:defRPr>
            </a:lvl1pPr>
          </a:lstStyle>
          <a:p>
            <a:pPr>
              <a:defRPr/>
            </a:pPr>
            <a:endParaRPr lang="en-GB"/>
          </a:p>
        </p:txBody>
      </p:sp>
      <p:sp>
        <p:nvSpPr>
          <p:cNvPr id="7" name="Rectangle 5"/>
          <p:cNvSpPr>
            <a:spLocks noGrp="1" noChangeArrowheads="1"/>
          </p:cNvSpPr>
          <p:nvPr>
            <p:ph type="sldNum" sz="quarter" idx="12"/>
          </p:nvPr>
        </p:nvSpPr>
        <p:spPr/>
        <p:txBody>
          <a:bodyPr/>
          <a:lstStyle>
            <a:lvl1pPr eaLnBrk="1" hangingPunct="1">
              <a:defRPr>
                <a:cs typeface="Arial" charset="0"/>
              </a:defRPr>
            </a:lvl1pPr>
          </a:lstStyle>
          <a:p>
            <a:pPr>
              <a:defRPr/>
            </a:pPr>
            <a:fld id="{4A03A49D-F8DA-45A6-BA59-A62A75B25105}" type="slidenum">
              <a:rPr lang="en-GB"/>
              <a:pPr>
                <a:defRPr/>
              </a:pPr>
              <a:t>‹#›</a:t>
            </a:fld>
            <a:endParaRPr lang="en-GB"/>
          </a:p>
        </p:txBody>
      </p:sp>
    </p:spTree>
    <p:extLst>
      <p:ext uri="{BB962C8B-B14F-4D97-AF65-F5344CB8AC3E}">
        <p14:creationId xmlns:p14="http://schemas.microsoft.com/office/powerpoint/2010/main" val="2370701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p:txBody>
          <a:bodyPr/>
          <a:lstStyle>
            <a:lvl1pPr eaLnBrk="1" hangingPunct="1">
              <a:defRPr>
                <a:latin typeface="Calibri" pitchFamily="34" charset="0"/>
                <a:cs typeface="Arial" charset="0"/>
              </a:defRPr>
            </a:lvl1pPr>
          </a:lstStyle>
          <a:p>
            <a:pPr>
              <a:defRPr/>
            </a:pPr>
            <a:fld id="{0A0B9916-6A6F-4C31-9B7F-F0D7BAFB9D8B}" type="datetime1">
              <a:rPr lang="en-GB" smtClean="0"/>
              <a:pPr>
                <a:defRPr/>
              </a:pPr>
              <a:t>07/12/2017</a:t>
            </a:fld>
            <a:endParaRPr lang="en-GB"/>
          </a:p>
        </p:txBody>
      </p:sp>
      <p:sp>
        <p:nvSpPr>
          <p:cNvPr id="5" name="Rectangle 4"/>
          <p:cNvSpPr>
            <a:spLocks noGrp="1" noChangeArrowheads="1"/>
          </p:cNvSpPr>
          <p:nvPr>
            <p:ph type="ftr" sz="quarter" idx="11"/>
          </p:nvPr>
        </p:nvSpPr>
        <p:spPr/>
        <p:txBody>
          <a:bodyPr/>
          <a:lstStyle>
            <a:lvl1pPr eaLnBrk="1" hangingPunct="1">
              <a:defRPr>
                <a:latin typeface="Calibri" pitchFamily="34" charset="0"/>
                <a:cs typeface="Arial" charset="0"/>
              </a:defRPr>
            </a:lvl1pPr>
          </a:lstStyle>
          <a:p>
            <a:pPr>
              <a:defRPr/>
            </a:pPr>
            <a:endParaRPr lang="en-GB"/>
          </a:p>
        </p:txBody>
      </p:sp>
      <p:sp>
        <p:nvSpPr>
          <p:cNvPr id="6" name="Rectangle 5"/>
          <p:cNvSpPr>
            <a:spLocks noGrp="1" noChangeArrowheads="1"/>
          </p:cNvSpPr>
          <p:nvPr>
            <p:ph type="sldNum" sz="quarter" idx="12"/>
          </p:nvPr>
        </p:nvSpPr>
        <p:spPr/>
        <p:txBody>
          <a:bodyPr/>
          <a:lstStyle>
            <a:lvl1pPr eaLnBrk="1" hangingPunct="1">
              <a:defRPr>
                <a:cs typeface="Arial" charset="0"/>
              </a:defRPr>
            </a:lvl1pPr>
          </a:lstStyle>
          <a:p>
            <a:pPr>
              <a:defRPr/>
            </a:pPr>
            <a:fld id="{1DE78071-9A21-4ABF-8BD9-BD8AD4331265}" type="slidenum">
              <a:rPr lang="en-GB"/>
              <a:pPr>
                <a:defRPr/>
              </a:pPr>
              <a:t>‹#›</a:t>
            </a:fld>
            <a:endParaRPr lang="en-GB"/>
          </a:p>
        </p:txBody>
      </p:sp>
    </p:spTree>
    <p:extLst>
      <p:ext uri="{BB962C8B-B14F-4D97-AF65-F5344CB8AC3E}">
        <p14:creationId xmlns:p14="http://schemas.microsoft.com/office/powerpoint/2010/main" val="822883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8" y="68263"/>
            <a:ext cx="2106612" cy="60245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15963" y="68263"/>
            <a:ext cx="6169025" cy="6024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p:txBody>
          <a:bodyPr/>
          <a:lstStyle>
            <a:lvl1pPr eaLnBrk="1" hangingPunct="1">
              <a:defRPr>
                <a:latin typeface="Calibri" pitchFamily="34" charset="0"/>
                <a:cs typeface="Arial" charset="0"/>
              </a:defRPr>
            </a:lvl1pPr>
          </a:lstStyle>
          <a:p>
            <a:pPr>
              <a:defRPr/>
            </a:pPr>
            <a:fld id="{073B3ADD-B04C-43FE-AB0A-C7FE7918CB4F}" type="datetime1">
              <a:rPr lang="en-GB" smtClean="0"/>
              <a:pPr>
                <a:defRPr/>
              </a:pPr>
              <a:t>07/12/2017</a:t>
            </a:fld>
            <a:endParaRPr lang="en-GB"/>
          </a:p>
        </p:txBody>
      </p:sp>
      <p:sp>
        <p:nvSpPr>
          <p:cNvPr id="5" name="Rectangle 4"/>
          <p:cNvSpPr>
            <a:spLocks noGrp="1" noChangeArrowheads="1"/>
          </p:cNvSpPr>
          <p:nvPr>
            <p:ph type="ftr" sz="quarter" idx="11"/>
          </p:nvPr>
        </p:nvSpPr>
        <p:spPr/>
        <p:txBody>
          <a:bodyPr/>
          <a:lstStyle>
            <a:lvl1pPr eaLnBrk="1" hangingPunct="1">
              <a:defRPr>
                <a:latin typeface="Calibri" pitchFamily="34" charset="0"/>
                <a:cs typeface="Arial" charset="0"/>
              </a:defRPr>
            </a:lvl1pPr>
          </a:lstStyle>
          <a:p>
            <a:pPr>
              <a:defRPr/>
            </a:pPr>
            <a:endParaRPr lang="en-GB"/>
          </a:p>
        </p:txBody>
      </p:sp>
      <p:sp>
        <p:nvSpPr>
          <p:cNvPr id="6" name="Rectangle 5"/>
          <p:cNvSpPr>
            <a:spLocks noGrp="1" noChangeArrowheads="1"/>
          </p:cNvSpPr>
          <p:nvPr>
            <p:ph type="sldNum" sz="quarter" idx="12"/>
          </p:nvPr>
        </p:nvSpPr>
        <p:spPr/>
        <p:txBody>
          <a:bodyPr/>
          <a:lstStyle>
            <a:lvl1pPr eaLnBrk="1" hangingPunct="1">
              <a:defRPr>
                <a:cs typeface="Arial" charset="0"/>
              </a:defRPr>
            </a:lvl1pPr>
          </a:lstStyle>
          <a:p>
            <a:pPr>
              <a:defRPr/>
            </a:pPr>
            <a:fld id="{3790C822-45A2-44C2-9359-35292A3687FE}" type="slidenum">
              <a:rPr lang="en-GB"/>
              <a:pPr>
                <a:defRPr/>
              </a:pPr>
              <a:t>‹#›</a:t>
            </a:fld>
            <a:endParaRPr lang="en-GB"/>
          </a:p>
        </p:txBody>
      </p:sp>
    </p:spTree>
    <p:extLst>
      <p:ext uri="{BB962C8B-B14F-4D97-AF65-F5344CB8AC3E}">
        <p14:creationId xmlns:p14="http://schemas.microsoft.com/office/powerpoint/2010/main" val="68198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3F2701-B64D-4132-8637-991747A142B1}"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6CDF85-ADC1-42BC-89AA-8D30D1DFEA16}" type="slidenum">
              <a:rPr lang="en-GB" smtClean="0"/>
              <a:t>‹#›</a:t>
            </a:fld>
            <a:endParaRPr lang="en-GB"/>
          </a:p>
        </p:txBody>
      </p:sp>
    </p:spTree>
    <p:extLst>
      <p:ext uri="{BB962C8B-B14F-4D97-AF65-F5344CB8AC3E}">
        <p14:creationId xmlns:p14="http://schemas.microsoft.com/office/powerpoint/2010/main" val="170184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3F2701-B64D-4132-8637-991747A142B1}" type="datetimeFigureOut">
              <a:rPr lang="en-GB" smtClean="0"/>
              <a:t>07/12/2017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6CDF85-ADC1-42BC-89AA-8D30D1DFEA16}" type="slidenum">
              <a:rPr lang="en-GB" smtClean="0"/>
              <a:t>‹#›</a:t>
            </a:fld>
            <a:endParaRPr lang="en-GB"/>
          </a:p>
        </p:txBody>
      </p:sp>
    </p:spTree>
    <p:extLst>
      <p:ext uri="{BB962C8B-B14F-4D97-AF65-F5344CB8AC3E}">
        <p14:creationId xmlns:p14="http://schemas.microsoft.com/office/powerpoint/2010/main" val="1485631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03F2701-B64D-4132-8637-991747A142B1}" type="datetimeFigureOut">
              <a:rPr lang="en-GB" smtClean="0"/>
              <a:t>07/12/2017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6CDF85-ADC1-42BC-89AA-8D30D1DFEA16}" type="slidenum">
              <a:rPr lang="en-GB" smtClean="0"/>
              <a:t>‹#›</a:t>
            </a:fld>
            <a:endParaRPr lang="en-GB"/>
          </a:p>
        </p:txBody>
      </p:sp>
    </p:spTree>
    <p:extLst>
      <p:ext uri="{BB962C8B-B14F-4D97-AF65-F5344CB8AC3E}">
        <p14:creationId xmlns:p14="http://schemas.microsoft.com/office/powerpoint/2010/main" val="107777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03F2701-B64D-4132-8637-991747A142B1}" type="datetimeFigureOut">
              <a:rPr lang="en-GB" smtClean="0"/>
              <a:t>07/12/2017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6CDF85-ADC1-42BC-89AA-8D30D1DFEA16}" type="slidenum">
              <a:rPr lang="en-GB" smtClean="0"/>
              <a:t>‹#›</a:t>
            </a:fld>
            <a:endParaRPr lang="en-GB"/>
          </a:p>
        </p:txBody>
      </p:sp>
    </p:spTree>
    <p:extLst>
      <p:ext uri="{BB962C8B-B14F-4D97-AF65-F5344CB8AC3E}">
        <p14:creationId xmlns:p14="http://schemas.microsoft.com/office/powerpoint/2010/main" val="2889397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3F2701-B64D-4132-8637-991747A142B1}" type="datetimeFigureOut">
              <a:rPr lang="en-GB" smtClean="0"/>
              <a:t>07/12/2017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6CDF85-ADC1-42BC-89AA-8D30D1DFEA16}" type="slidenum">
              <a:rPr lang="en-GB" smtClean="0"/>
              <a:t>‹#›</a:t>
            </a:fld>
            <a:endParaRPr lang="en-GB"/>
          </a:p>
        </p:txBody>
      </p:sp>
    </p:spTree>
    <p:extLst>
      <p:ext uri="{BB962C8B-B14F-4D97-AF65-F5344CB8AC3E}">
        <p14:creationId xmlns:p14="http://schemas.microsoft.com/office/powerpoint/2010/main" val="180559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3F2701-B64D-4132-8637-991747A142B1}" type="datetimeFigureOut">
              <a:rPr lang="en-GB" smtClean="0"/>
              <a:t>07/12/2017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6CDF85-ADC1-42BC-89AA-8D30D1DFEA16}" type="slidenum">
              <a:rPr lang="en-GB" smtClean="0"/>
              <a:t>‹#›</a:t>
            </a:fld>
            <a:endParaRPr lang="en-GB"/>
          </a:p>
        </p:txBody>
      </p:sp>
    </p:spTree>
    <p:extLst>
      <p:ext uri="{BB962C8B-B14F-4D97-AF65-F5344CB8AC3E}">
        <p14:creationId xmlns:p14="http://schemas.microsoft.com/office/powerpoint/2010/main" val="21140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3F2701-B64D-4132-8637-991747A142B1}" type="datetimeFigureOut">
              <a:rPr lang="en-GB" smtClean="0"/>
              <a:t>07/12/2017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6CDF85-ADC1-42BC-89AA-8D30D1DFEA16}" type="slidenum">
              <a:rPr lang="en-GB" smtClean="0"/>
              <a:t>‹#›</a:t>
            </a:fld>
            <a:endParaRPr lang="en-GB"/>
          </a:p>
        </p:txBody>
      </p:sp>
    </p:spTree>
    <p:extLst>
      <p:ext uri="{BB962C8B-B14F-4D97-AF65-F5344CB8AC3E}">
        <p14:creationId xmlns:p14="http://schemas.microsoft.com/office/powerpoint/2010/main" val="1956097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3F2701-B64D-4132-8637-991747A142B1}" type="datetimeFigureOut">
              <a:rPr lang="en-GB" smtClean="0"/>
              <a:t>07/12/2017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CDF85-ADC1-42BC-89AA-8D30D1DFEA16}" type="slidenum">
              <a:rPr lang="en-GB" smtClean="0"/>
              <a:t>‹#›</a:t>
            </a:fld>
            <a:endParaRPr lang="en-GB"/>
          </a:p>
        </p:txBody>
      </p:sp>
    </p:spTree>
    <p:extLst>
      <p:ext uri="{BB962C8B-B14F-4D97-AF65-F5344CB8AC3E}">
        <p14:creationId xmlns:p14="http://schemas.microsoft.com/office/powerpoint/2010/main" val="1522610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715963" y="1219200"/>
            <a:ext cx="7772400"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099" name="Rectangle 3"/>
          <p:cNvSpPr>
            <a:spLocks noGrp="1" noChangeArrowheads="1"/>
          </p:cNvSpPr>
          <p:nvPr>
            <p:ph type="dt" sz="half" idx="2"/>
          </p:nvPr>
        </p:nvSpPr>
        <p:spPr bwMode="auto">
          <a:xfrm>
            <a:off x="531813" y="65532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400">
                <a:solidFill>
                  <a:srgbClr val="50A036"/>
                </a:solidFill>
                <a:latin typeface="Verdana" pitchFamily="34" charset="0"/>
                <a:cs typeface="+mn-cs"/>
              </a:defRPr>
            </a:lvl1pPr>
          </a:lstStyle>
          <a:p>
            <a:pPr fontAlgn="base">
              <a:spcBef>
                <a:spcPct val="0"/>
              </a:spcBef>
              <a:spcAft>
                <a:spcPct val="0"/>
              </a:spcAft>
              <a:defRPr/>
            </a:pPr>
            <a:fld id="{494732D3-D5E7-4CD4-BB3E-475DB86CCFBB}" type="datetime1">
              <a:rPr lang="en-GB" smtClean="0"/>
              <a:pPr fontAlgn="base">
                <a:spcBef>
                  <a:spcPct val="0"/>
                </a:spcBef>
                <a:spcAft>
                  <a:spcPct val="0"/>
                </a:spcAft>
                <a:defRPr/>
              </a:pPr>
              <a:t>07/12/2017</a:t>
            </a:fld>
            <a:endParaRPr lang="en-GB"/>
          </a:p>
        </p:txBody>
      </p:sp>
      <p:sp>
        <p:nvSpPr>
          <p:cNvPr id="4100" name="Rectangle 4"/>
          <p:cNvSpPr>
            <a:spLocks noGrp="1" noChangeArrowheads="1"/>
          </p:cNvSpPr>
          <p:nvPr>
            <p:ph type="ftr" sz="quarter" idx="3"/>
          </p:nvPr>
        </p:nvSpPr>
        <p:spPr bwMode="auto">
          <a:xfrm>
            <a:off x="1828800" y="6553200"/>
            <a:ext cx="7315200" cy="304800"/>
          </a:xfrm>
          <a:prstGeom prst="rect">
            <a:avLst/>
          </a:prstGeom>
          <a:noFill/>
          <a:ln>
            <a:noFill/>
          </a:ln>
          <a:effectLst/>
          <a:extLst>
            <a:ext uri="{909E8E84-426E-40DD-AFC4-6F175D3DCCD1}">
              <a14:hiddenFill xmlns:a14="http://schemas.microsoft.com/office/drawing/2010/main">
                <a:solidFill>
                  <a:srgbClr val="009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b="1">
                <a:solidFill>
                  <a:srgbClr val="318C36"/>
                </a:solidFill>
                <a:latin typeface="Verdana" pitchFamily="34" charset="0"/>
                <a:cs typeface="+mn-cs"/>
              </a:defRPr>
            </a:lvl1pPr>
          </a:lstStyle>
          <a:p>
            <a:pPr fontAlgn="base">
              <a:spcBef>
                <a:spcPct val="0"/>
              </a:spcBef>
              <a:spcAft>
                <a:spcPct val="0"/>
              </a:spcAft>
              <a:defRPr/>
            </a:pPr>
            <a:endParaRPr lang="en-GB"/>
          </a:p>
        </p:txBody>
      </p:sp>
      <p:sp>
        <p:nvSpPr>
          <p:cNvPr id="4101" name="Rectangle 5"/>
          <p:cNvSpPr>
            <a:spLocks noGrp="1" noChangeArrowheads="1"/>
          </p:cNvSpPr>
          <p:nvPr>
            <p:ph type="sldNum" sz="quarter" idx="4"/>
          </p:nvPr>
        </p:nvSpPr>
        <p:spPr bwMode="auto">
          <a:xfrm>
            <a:off x="0" y="6553200"/>
            <a:ext cx="503238" cy="304800"/>
          </a:xfrm>
          <a:prstGeom prst="rect">
            <a:avLst/>
          </a:prstGeom>
          <a:solidFill>
            <a:srgbClr val="50A036"/>
          </a:solidFill>
          <a:ln w="9525">
            <a:solidFill>
              <a:srgbClr val="318C3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b="1">
                <a:solidFill>
                  <a:srgbClr val="FFFFFF"/>
                </a:solidFill>
                <a:latin typeface="Arial" charset="0"/>
                <a:cs typeface="+mn-cs"/>
              </a:defRPr>
            </a:lvl1pPr>
          </a:lstStyle>
          <a:p>
            <a:pPr fontAlgn="base">
              <a:spcBef>
                <a:spcPct val="0"/>
              </a:spcBef>
              <a:spcAft>
                <a:spcPct val="0"/>
              </a:spcAft>
              <a:defRPr/>
            </a:pPr>
            <a:fld id="{F679BB0B-B5A1-489A-83DF-9B16C7F5EF6B}" type="slidenum">
              <a:rPr lang="en-GB"/>
              <a:pPr fontAlgn="base">
                <a:spcBef>
                  <a:spcPct val="0"/>
                </a:spcBef>
                <a:spcAft>
                  <a:spcPct val="0"/>
                </a:spcAft>
                <a:defRPr/>
              </a:pPr>
              <a:t>‹#›</a:t>
            </a:fld>
            <a:endParaRPr lang="en-GB"/>
          </a:p>
        </p:txBody>
      </p:sp>
      <p:sp>
        <p:nvSpPr>
          <p:cNvPr id="2054" name="Rectangle 6"/>
          <p:cNvSpPr>
            <a:spLocks noGrp="1" noChangeArrowheads="1"/>
          </p:cNvSpPr>
          <p:nvPr>
            <p:ph type="title"/>
          </p:nvPr>
        </p:nvSpPr>
        <p:spPr bwMode="auto">
          <a:xfrm>
            <a:off x="2916238" y="68263"/>
            <a:ext cx="622776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5" name="Line 7"/>
          <p:cNvSpPr>
            <a:spLocks noChangeShapeType="1"/>
          </p:cNvSpPr>
          <p:nvPr/>
        </p:nvSpPr>
        <p:spPr bwMode="auto">
          <a:xfrm>
            <a:off x="0" y="6553200"/>
            <a:ext cx="9144000" cy="0"/>
          </a:xfrm>
          <a:prstGeom prst="line">
            <a:avLst/>
          </a:prstGeom>
          <a:noFill/>
          <a:ln w="12700">
            <a:solidFill>
              <a:srgbClr val="50A03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Calibri" pitchFamily="34" charset="0"/>
              <a:cs typeface="Arial" charset="0"/>
            </a:endParaRPr>
          </a:p>
        </p:txBody>
      </p:sp>
    </p:spTree>
    <p:extLst>
      <p:ext uri="{BB962C8B-B14F-4D97-AF65-F5344CB8AC3E}">
        <p14:creationId xmlns:p14="http://schemas.microsoft.com/office/powerpoint/2010/main" val="195652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r" rtl="0" eaLnBrk="0" fontAlgn="base" hangingPunct="0">
        <a:spcBef>
          <a:spcPct val="0"/>
        </a:spcBef>
        <a:spcAft>
          <a:spcPct val="0"/>
        </a:spcAft>
        <a:defRPr sz="2800" b="1">
          <a:solidFill>
            <a:schemeClr val="bg1"/>
          </a:solidFill>
          <a:latin typeface="+mj-lt"/>
          <a:ea typeface="+mj-ea"/>
          <a:cs typeface="+mj-cs"/>
        </a:defRPr>
      </a:lvl1pPr>
      <a:lvl2pPr algn="r" rtl="0" eaLnBrk="0" fontAlgn="base" hangingPunct="0">
        <a:spcBef>
          <a:spcPct val="0"/>
        </a:spcBef>
        <a:spcAft>
          <a:spcPct val="0"/>
        </a:spcAft>
        <a:defRPr sz="2800" b="1">
          <a:solidFill>
            <a:schemeClr val="bg1"/>
          </a:solidFill>
          <a:latin typeface="Verdana" pitchFamily="34" charset="0"/>
        </a:defRPr>
      </a:lvl2pPr>
      <a:lvl3pPr algn="r" rtl="0" eaLnBrk="0" fontAlgn="base" hangingPunct="0">
        <a:spcBef>
          <a:spcPct val="0"/>
        </a:spcBef>
        <a:spcAft>
          <a:spcPct val="0"/>
        </a:spcAft>
        <a:defRPr sz="2800" b="1">
          <a:solidFill>
            <a:schemeClr val="bg1"/>
          </a:solidFill>
          <a:latin typeface="Verdana" pitchFamily="34" charset="0"/>
        </a:defRPr>
      </a:lvl3pPr>
      <a:lvl4pPr algn="r" rtl="0" eaLnBrk="0" fontAlgn="base" hangingPunct="0">
        <a:spcBef>
          <a:spcPct val="0"/>
        </a:spcBef>
        <a:spcAft>
          <a:spcPct val="0"/>
        </a:spcAft>
        <a:defRPr sz="2800" b="1">
          <a:solidFill>
            <a:schemeClr val="bg1"/>
          </a:solidFill>
          <a:latin typeface="Verdana" pitchFamily="34" charset="0"/>
        </a:defRPr>
      </a:lvl4pPr>
      <a:lvl5pPr algn="r" rtl="0" eaLnBrk="0" fontAlgn="base" hangingPunct="0">
        <a:spcBef>
          <a:spcPct val="0"/>
        </a:spcBef>
        <a:spcAft>
          <a:spcPct val="0"/>
        </a:spcAft>
        <a:defRPr sz="2800" b="1">
          <a:solidFill>
            <a:schemeClr val="bg1"/>
          </a:solidFill>
          <a:latin typeface="Verdana" pitchFamily="34" charset="0"/>
        </a:defRPr>
      </a:lvl5pPr>
      <a:lvl6pPr marL="457200" algn="r" rtl="0" fontAlgn="base">
        <a:spcBef>
          <a:spcPct val="0"/>
        </a:spcBef>
        <a:spcAft>
          <a:spcPct val="0"/>
        </a:spcAft>
        <a:defRPr sz="2800" b="1">
          <a:solidFill>
            <a:schemeClr val="bg1"/>
          </a:solidFill>
          <a:latin typeface="Verdana" pitchFamily="34" charset="0"/>
        </a:defRPr>
      </a:lvl6pPr>
      <a:lvl7pPr marL="914400" algn="r" rtl="0" fontAlgn="base">
        <a:spcBef>
          <a:spcPct val="0"/>
        </a:spcBef>
        <a:spcAft>
          <a:spcPct val="0"/>
        </a:spcAft>
        <a:defRPr sz="2800" b="1">
          <a:solidFill>
            <a:schemeClr val="bg1"/>
          </a:solidFill>
          <a:latin typeface="Verdana" pitchFamily="34" charset="0"/>
        </a:defRPr>
      </a:lvl7pPr>
      <a:lvl8pPr marL="1371600" algn="r" rtl="0" fontAlgn="base">
        <a:spcBef>
          <a:spcPct val="0"/>
        </a:spcBef>
        <a:spcAft>
          <a:spcPct val="0"/>
        </a:spcAft>
        <a:defRPr sz="2800" b="1">
          <a:solidFill>
            <a:schemeClr val="bg1"/>
          </a:solidFill>
          <a:latin typeface="Verdana" pitchFamily="34" charset="0"/>
        </a:defRPr>
      </a:lvl8pPr>
      <a:lvl9pPr marL="1828800" algn="r" rtl="0" fontAlgn="base">
        <a:spcBef>
          <a:spcPct val="0"/>
        </a:spcBef>
        <a:spcAft>
          <a:spcPct val="0"/>
        </a:spcAft>
        <a:defRPr sz="2800" b="1">
          <a:solidFill>
            <a:schemeClr val="bg1"/>
          </a:solidFill>
          <a:latin typeface="Verdana" pitchFamily="34" charset="0"/>
        </a:defRPr>
      </a:lvl9pPr>
    </p:titleStyle>
    <p:bodyStyle>
      <a:lvl1pPr marL="342900" indent="-342900" algn="l" rtl="0" eaLnBrk="0" fontAlgn="base" hangingPunct="0">
        <a:spcBef>
          <a:spcPct val="20000"/>
        </a:spcBef>
        <a:spcAft>
          <a:spcPct val="0"/>
        </a:spcAft>
        <a:buClr>
          <a:srgbClr val="54A13E"/>
        </a:buClr>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54A13E"/>
        </a:buClr>
        <a:buFont typeface="Times"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rgbClr val="54A13E"/>
        </a:buClr>
        <a:buFont typeface="Times" pitchFamily="18" charset="0"/>
        <a:buChar char="•"/>
        <a:defRPr>
          <a:solidFill>
            <a:schemeClr val="tx1"/>
          </a:solidFill>
          <a:latin typeface="+mn-lt"/>
        </a:defRPr>
      </a:lvl3pPr>
      <a:lvl4pPr marL="1562100" indent="-228600" algn="l" rtl="0" eaLnBrk="0" fontAlgn="base" hangingPunct="0">
        <a:spcBef>
          <a:spcPct val="20000"/>
        </a:spcBef>
        <a:spcAft>
          <a:spcPct val="0"/>
        </a:spcAft>
        <a:buClr>
          <a:srgbClr val="54A13E"/>
        </a:buClr>
        <a:buFont typeface="Times" pitchFamily="18" charset="0"/>
        <a:buChar char="•"/>
        <a:defRPr sz="1600">
          <a:solidFill>
            <a:schemeClr val="tx1"/>
          </a:solidFill>
          <a:latin typeface="+mn-lt"/>
        </a:defRPr>
      </a:lvl4pPr>
      <a:lvl5pPr marL="1981200" indent="-228600" algn="l" rtl="0" eaLnBrk="0" fontAlgn="base" hangingPunct="0">
        <a:spcBef>
          <a:spcPct val="20000"/>
        </a:spcBef>
        <a:spcAft>
          <a:spcPct val="0"/>
        </a:spcAft>
        <a:buClr>
          <a:srgbClr val="54A13E"/>
        </a:buClr>
        <a:buSzPct val="95000"/>
        <a:buFont typeface="Times" pitchFamily="18" charset="0"/>
        <a:buChar char="•"/>
        <a:defRPr sz="1400">
          <a:solidFill>
            <a:schemeClr val="tx1"/>
          </a:solidFill>
          <a:latin typeface="+mn-lt"/>
        </a:defRPr>
      </a:lvl5pPr>
      <a:lvl6pPr marL="2438400" indent="-228600" algn="l" rtl="0" fontAlgn="base">
        <a:spcBef>
          <a:spcPct val="20000"/>
        </a:spcBef>
        <a:spcAft>
          <a:spcPct val="0"/>
        </a:spcAft>
        <a:buClr>
          <a:srgbClr val="54A13E"/>
        </a:buClr>
        <a:buSzPct val="95000"/>
        <a:buFont typeface="Times" pitchFamily="18" charset="0"/>
        <a:buChar char="•"/>
        <a:defRPr sz="1400">
          <a:solidFill>
            <a:schemeClr val="tx1"/>
          </a:solidFill>
          <a:latin typeface="+mn-lt"/>
        </a:defRPr>
      </a:lvl6pPr>
      <a:lvl7pPr marL="2895600" indent="-228600" algn="l" rtl="0" fontAlgn="base">
        <a:spcBef>
          <a:spcPct val="20000"/>
        </a:spcBef>
        <a:spcAft>
          <a:spcPct val="0"/>
        </a:spcAft>
        <a:buClr>
          <a:srgbClr val="54A13E"/>
        </a:buClr>
        <a:buSzPct val="95000"/>
        <a:buFont typeface="Times" pitchFamily="18" charset="0"/>
        <a:buChar char="•"/>
        <a:defRPr sz="1400">
          <a:solidFill>
            <a:schemeClr val="tx1"/>
          </a:solidFill>
          <a:latin typeface="+mn-lt"/>
        </a:defRPr>
      </a:lvl7pPr>
      <a:lvl8pPr marL="3352800" indent="-228600" algn="l" rtl="0" fontAlgn="base">
        <a:spcBef>
          <a:spcPct val="20000"/>
        </a:spcBef>
        <a:spcAft>
          <a:spcPct val="0"/>
        </a:spcAft>
        <a:buClr>
          <a:srgbClr val="54A13E"/>
        </a:buClr>
        <a:buSzPct val="95000"/>
        <a:buFont typeface="Times" pitchFamily="18" charset="0"/>
        <a:buChar char="•"/>
        <a:defRPr sz="1400">
          <a:solidFill>
            <a:schemeClr val="tx1"/>
          </a:solidFill>
          <a:latin typeface="+mn-lt"/>
        </a:defRPr>
      </a:lvl8pPr>
      <a:lvl9pPr marL="3810000" indent="-228600" algn="l" rtl="0" fontAlgn="base">
        <a:spcBef>
          <a:spcPct val="20000"/>
        </a:spcBef>
        <a:spcAft>
          <a:spcPct val="0"/>
        </a:spcAft>
        <a:buClr>
          <a:srgbClr val="54A13E"/>
        </a:buClr>
        <a:buSzPct val="95000"/>
        <a:buFont typeface="Times" pitchFamily="18"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ctrTitle"/>
          </p:nvPr>
        </p:nvSpPr>
        <p:spPr>
          <a:xfrm>
            <a:off x="836613" y="1719263"/>
            <a:ext cx="7467600" cy="3689350"/>
          </a:xfrm>
        </p:spPr>
        <p:txBody>
          <a:bodyPr/>
          <a:lstStyle/>
          <a:p>
            <a:pPr algn="ctr"/>
            <a:r>
              <a:rPr lang="en-GB" altLang="en-US" sz="5400" dirty="0" smtClean="0">
                <a:solidFill>
                  <a:schemeClr val="tx1"/>
                </a:solidFill>
                <a:latin typeface="Calibri" pitchFamily="34" charset="0"/>
                <a:ea typeface="Calibri" pitchFamily="34" charset="0"/>
                <a:cs typeface="Calibri" pitchFamily="34" charset="0"/>
              </a:rPr>
              <a:t>Consultative Panel</a:t>
            </a:r>
            <a:r>
              <a:rPr lang="en-GB" altLang="en-US" sz="5400" dirty="0" smtClean="0">
                <a:latin typeface="Calibri" pitchFamily="34" charset="0"/>
                <a:ea typeface="Calibri" pitchFamily="34" charset="0"/>
                <a:cs typeface="Calibri" pitchFamily="34" charset="0"/>
              </a:rPr>
              <a:t/>
            </a:r>
            <a:br>
              <a:rPr lang="en-GB" altLang="en-US" sz="5400" dirty="0" smtClean="0">
                <a:latin typeface="Calibri" pitchFamily="34" charset="0"/>
                <a:ea typeface="Calibri" pitchFamily="34" charset="0"/>
                <a:cs typeface="Calibri" pitchFamily="34" charset="0"/>
              </a:rPr>
            </a:br>
            <a:r>
              <a:rPr lang="en-GB" altLang="en-US" sz="5400" dirty="0" smtClean="0">
                <a:solidFill>
                  <a:schemeClr val="tx1"/>
                </a:solidFill>
                <a:latin typeface="Calibri" pitchFamily="34" charset="0"/>
                <a:ea typeface="Calibri" pitchFamily="34" charset="0"/>
                <a:cs typeface="Calibri" pitchFamily="34" charset="0"/>
              </a:rPr>
              <a:t>Update</a:t>
            </a:r>
            <a:r>
              <a:rPr lang="en-GB" altLang="en-US" sz="4400" dirty="0" smtClean="0">
                <a:latin typeface="Calibri" pitchFamily="34" charset="0"/>
                <a:ea typeface="Calibri" pitchFamily="34" charset="0"/>
                <a:cs typeface="Calibri" pitchFamily="34" charset="0"/>
              </a:rPr>
              <a:t/>
            </a:r>
            <a:br>
              <a:rPr lang="en-GB" altLang="en-US" sz="4400" dirty="0" smtClean="0">
                <a:latin typeface="Calibri" pitchFamily="34" charset="0"/>
                <a:ea typeface="Calibri" pitchFamily="34" charset="0"/>
                <a:cs typeface="Calibri" pitchFamily="34" charset="0"/>
              </a:rPr>
            </a:br>
            <a:r>
              <a:rPr lang="en-GB" altLang="en-US" sz="4400" dirty="0" smtClean="0">
                <a:latin typeface="Calibri" pitchFamily="34" charset="0"/>
                <a:ea typeface="Calibri" pitchFamily="34" charset="0"/>
                <a:cs typeface="Calibri" pitchFamily="34" charset="0"/>
              </a:rPr>
              <a:t/>
            </a:r>
            <a:br>
              <a:rPr lang="en-GB" altLang="en-US" sz="4400" dirty="0" smtClean="0">
                <a:latin typeface="Calibri" pitchFamily="34" charset="0"/>
                <a:ea typeface="Calibri" pitchFamily="34" charset="0"/>
                <a:cs typeface="Calibri" pitchFamily="34" charset="0"/>
              </a:rPr>
            </a:br>
            <a:r>
              <a:rPr lang="en-GB" altLang="en-US" sz="4400" dirty="0" smtClean="0">
                <a:solidFill>
                  <a:schemeClr val="tx1"/>
                </a:solidFill>
                <a:latin typeface="Calibri" pitchFamily="34" charset="0"/>
                <a:ea typeface="Calibri" pitchFamily="34" charset="0"/>
                <a:cs typeface="Calibri" pitchFamily="34" charset="0"/>
              </a:rPr>
              <a:t>Dec</a:t>
            </a:r>
            <a:r>
              <a:rPr lang="en-GB" altLang="en-US" sz="4400" dirty="0" smtClean="0">
                <a:solidFill>
                  <a:schemeClr val="tx1"/>
                </a:solidFill>
                <a:latin typeface="Calibri" pitchFamily="34" charset="0"/>
                <a:ea typeface="Calibri" pitchFamily="34" charset="0"/>
                <a:cs typeface="Calibri" pitchFamily="34" charset="0"/>
              </a:rPr>
              <a:t>ember </a:t>
            </a:r>
            <a:r>
              <a:rPr lang="en-GB" altLang="en-US" sz="4400" dirty="0" smtClean="0">
                <a:solidFill>
                  <a:schemeClr val="tx1"/>
                </a:solidFill>
                <a:latin typeface="Calibri" pitchFamily="34" charset="0"/>
                <a:ea typeface="Calibri" pitchFamily="34" charset="0"/>
                <a:cs typeface="Calibri" pitchFamily="34" charset="0"/>
              </a:rPr>
              <a:t>2017</a:t>
            </a:r>
            <a:br>
              <a:rPr lang="en-GB" altLang="en-US" sz="4400" dirty="0" smtClean="0">
                <a:solidFill>
                  <a:schemeClr val="tx1"/>
                </a:solidFill>
                <a:latin typeface="Calibri" pitchFamily="34" charset="0"/>
                <a:ea typeface="Calibri" pitchFamily="34" charset="0"/>
                <a:cs typeface="Calibri" pitchFamily="34" charset="0"/>
              </a:rPr>
            </a:br>
            <a:endParaRPr lang="en-GB" altLang="en-US" sz="4400" dirty="0" smtClean="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12684805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241484"/>
            <a:ext cx="5400600" cy="523220"/>
          </a:xfrm>
          <a:prstGeom prst="rect">
            <a:avLst/>
          </a:prstGeom>
          <a:noFill/>
        </p:spPr>
        <p:txBody>
          <a:bodyPr wrap="square" rtlCol="0">
            <a:spAutoFit/>
          </a:bodyPr>
          <a:lstStyle/>
          <a:p>
            <a:r>
              <a:rPr lang="en-GB" sz="2800" dirty="0" smtClean="0"/>
              <a:t>Health of Holly</a:t>
            </a:r>
            <a:endParaRPr lang="en-GB" sz="28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3" y="908720"/>
            <a:ext cx="8417135"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101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241484"/>
            <a:ext cx="5400600" cy="523220"/>
          </a:xfrm>
          <a:prstGeom prst="rect">
            <a:avLst/>
          </a:prstGeom>
          <a:noFill/>
        </p:spPr>
        <p:txBody>
          <a:bodyPr wrap="square" rtlCol="0">
            <a:spAutoFit/>
          </a:bodyPr>
          <a:lstStyle/>
          <a:p>
            <a:r>
              <a:rPr lang="en-GB" sz="2800" dirty="0" smtClean="0"/>
              <a:t>Moors Valley Country Park</a:t>
            </a:r>
            <a:endParaRPr lang="en-GB"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3933056"/>
            <a:ext cx="5957213" cy="241508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1052736"/>
            <a:ext cx="6120680" cy="2481357"/>
          </a:xfrm>
          <a:prstGeom prst="rect">
            <a:avLst/>
          </a:prstGeom>
        </p:spPr>
      </p:pic>
    </p:spTree>
    <p:extLst>
      <p:ext uri="{BB962C8B-B14F-4D97-AF65-F5344CB8AC3E}">
        <p14:creationId xmlns:p14="http://schemas.microsoft.com/office/powerpoint/2010/main" val="2060986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7544" y="241484"/>
            <a:ext cx="5400600" cy="523220"/>
          </a:xfrm>
          <a:prstGeom prst="rect">
            <a:avLst/>
          </a:prstGeom>
          <a:noFill/>
        </p:spPr>
        <p:txBody>
          <a:bodyPr wrap="square" rtlCol="0">
            <a:spAutoFit/>
          </a:bodyPr>
          <a:lstStyle/>
          <a:p>
            <a:r>
              <a:rPr lang="en-GB" sz="2800" dirty="0" smtClean="0"/>
              <a:t>Forest Design Plans - Update</a:t>
            </a:r>
            <a:endParaRPr lang="en-GB" sz="28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60438"/>
            <a:ext cx="8096954" cy="527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4700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67544" y="241484"/>
            <a:ext cx="5400600" cy="523220"/>
          </a:xfrm>
          <a:prstGeom prst="rect">
            <a:avLst/>
          </a:prstGeom>
          <a:noFill/>
        </p:spPr>
        <p:txBody>
          <a:bodyPr wrap="square" rtlCol="0">
            <a:spAutoFit/>
          </a:bodyPr>
          <a:lstStyle/>
          <a:p>
            <a:r>
              <a:rPr lang="en-GB" sz="2800" dirty="0" smtClean="0"/>
              <a:t>Rhododendron Clearance</a:t>
            </a:r>
            <a:endParaRPr lang="en-GB" sz="2800" dirty="0"/>
          </a:p>
        </p:txBody>
      </p:sp>
      <p:pic>
        <p:nvPicPr>
          <p:cNvPr id="5122" name="Picture 2" descr="W:\photos\Rhododendron\1037928.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06" y="980728"/>
            <a:ext cx="8064282"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468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67544" y="241484"/>
            <a:ext cx="5400600" cy="523220"/>
          </a:xfrm>
          <a:prstGeom prst="rect">
            <a:avLst/>
          </a:prstGeom>
          <a:noFill/>
        </p:spPr>
        <p:txBody>
          <a:bodyPr wrap="square" rtlCol="0">
            <a:spAutoFit/>
          </a:bodyPr>
          <a:lstStyle/>
          <a:p>
            <a:r>
              <a:rPr lang="en-GB" sz="2800" dirty="0" smtClean="0"/>
              <a:t>“Lost Lawn” Clearance</a:t>
            </a:r>
            <a:endParaRPr lang="en-GB" sz="2800" dirty="0"/>
          </a:p>
        </p:txBody>
      </p:sp>
      <p:pic>
        <p:nvPicPr>
          <p:cNvPr id="4098" name="Picture 2" descr="\\fcnewsv1\wfshared\ecology\sssi\2010 to 2020 hls\t works  programme 2014-2020\monitoring (terrestrial)\lost lawns 15 16\woodside bottom\during\7720210e-c970-48b5-8336-014b917f05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764704"/>
            <a:ext cx="7992888" cy="5778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922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67544" y="241484"/>
            <a:ext cx="5400600" cy="523220"/>
          </a:xfrm>
          <a:prstGeom prst="rect">
            <a:avLst/>
          </a:prstGeom>
          <a:noFill/>
        </p:spPr>
        <p:txBody>
          <a:bodyPr wrap="square" rtlCol="0">
            <a:spAutoFit/>
          </a:bodyPr>
          <a:lstStyle/>
          <a:p>
            <a:r>
              <a:rPr lang="en-GB" sz="2800" dirty="0" smtClean="0"/>
              <a:t>Removal of Ridge and Furrow</a:t>
            </a:r>
            <a:endParaRPr lang="en-GB" sz="2800" dirty="0"/>
          </a:p>
        </p:txBody>
      </p:sp>
      <p:pic>
        <p:nvPicPr>
          <p:cNvPr id="6147" name="Picture 3" descr="W:\photos\Photo Categories\Habitat Restoration\SSSI restoration\Mire restoration Turfhill 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655" y="764703"/>
            <a:ext cx="7755769" cy="5816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760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67544" y="241484"/>
            <a:ext cx="7128792" cy="523220"/>
          </a:xfrm>
          <a:prstGeom prst="rect">
            <a:avLst/>
          </a:prstGeom>
          <a:noFill/>
        </p:spPr>
        <p:txBody>
          <a:bodyPr wrap="square" rtlCol="0">
            <a:spAutoFit/>
          </a:bodyPr>
          <a:lstStyle/>
          <a:p>
            <a:r>
              <a:rPr lang="en-GB" sz="2800" dirty="0" smtClean="0"/>
              <a:t>Ride edge work to benefit Fritillaries</a:t>
            </a:r>
            <a:endParaRPr lang="en-GB" sz="28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680907"/>
            <a:ext cx="6555546" cy="491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forestry.gov.uk\dfsroot\newfldredir\bruce.rothnie\Documents\My Pictures\Pearl Bordered Fr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980728"/>
            <a:ext cx="3402874" cy="23528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Users\bruce.rothnie\AppData\Local\Microsoft\Windows\Temporary Internet Files\Content.Outlook\IZ1IU2EU\Enhanced corridor at key PBF reintroduction site in Sussex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980728"/>
            <a:ext cx="3133085" cy="2352862"/>
          </a:xfrm>
          <a:prstGeom prst="rect">
            <a:avLst/>
          </a:prstGeom>
          <a:noFill/>
          <a:ln w="2222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739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67544" y="241484"/>
            <a:ext cx="5400600" cy="523220"/>
          </a:xfrm>
          <a:prstGeom prst="rect">
            <a:avLst/>
          </a:prstGeom>
          <a:noFill/>
        </p:spPr>
        <p:txBody>
          <a:bodyPr wrap="square" rtlCol="0">
            <a:spAutoFit/>
          </a:bodyPr>
          <a:lstStyle/>
          <a:p>
            <a:r>
              <a:rPr lang="en-GB" sz="2800" dirty="0" smtClean="0"/>
              <a:t>Hardwood Thinning</a:t>
            </a:r>
            <a:endParaRPr lang="en-GB"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600" y="980728"/>
            <a:ext cx="8174751" cy="5328592"/>
          </a:xfrm>
          <a:prstGeom prst="rect">
            <a:avLst/>
          </a:prstGeom>
        </p:spPr>
      </p:pic>
    </p:spTree>
    <p:extLst>
      <p:ext uri="{BB962C8B-B14F-4D97-AF65-F5344CB8AC3E}">
        <p14:creationId xmlns:p14="http://schemas.microsoft.com/office/powerpoint/2010/main" val="751567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67544" y="241484"/>
            <a:ext cx="5400600" cy="523220"/>
          </a:xfrm>
          <a:prstGeom prst="rect">
            <a:avLst/>
          </a:prstGeom>
          <a:noFill/>
        </p:spPr>
        <p:txBody>
          <a:bodyPr wrap="square" rtlCol="0">
            <a:spAutoFit/>
          </a:bodyPr>
          <a:lstStyle/>
          <a:p>
            <a:r>
              <a:rPr lang="en-GB" sz="2800" dirty="0" smtClean="0"/>
              <a:t>Controlled Burning</a:t>
            </a:r>
            <a:endParaRPr lang="en-GB" sz="2800" dirty="0"/>
          </a:p>
        </p:txBody>
      </p:sp>
      <p:pic>
        <p:nvPicPr>
          <p:cNvPr id="7170" name="Picture 2" descr="W:\photos\Photo Categories\Non Woodland Habitats\Burning\Lighting u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928687"/>
            <a:ext cx="7560840" cy="5670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237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980727"/>
            <a:ext cx="7776864" cy="550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67544" y="241484"/>
            <a:ext cx="5400600" cy="523220"/>
          </a:xfrm>
          <a:prstGeom prst="rect">
            <a:avLst/>
          </a:prstGeom>
          <a:noFill/>
        </p:spPr>
        <p:txBody>
          <a:bodyPr wrap="square" rtlCol="0">
            <a:spAutoFit/>
          </a:bodyPr>
          <a:lstStyle/>
          <a:p>
            <a:r>
              <a:rPr lang="en-GB" sz="2800" dirty="0" smtClean="0"/>
              <a:t>Volunteer Conservation Work</a:t>
            </a:r>
            <a:endParaRPr lang="en-GB" sz="2800" dirty="0"/>
          </a:p>
        </p:txBody>
      </p:sp>
      <p:sp>
        <p:nvSpPr>
          <p:cNvPr id="2" name="TextBox 1"/>
          <p:cNvSpPr txBox="1"/>
          <p:nvPr/>
        </p:nvSpPr>
        <p:spPr>
          <a:xfrm>
            <a:off x="683568" y="980728"/>
            <a:ext cx="6696744" cy="584775"/>
          </a:xfrm>
          <a:prstGeom prst="rect">
            <a:avLst/>
          </a:prstGeom>
          <a:noFill/>
        </p:spPr>
        <p:txBody>
          <a:bodyPr wrap="square" rtlCol="0">
            <a:spAutoFit/>
          </a:bodyPr>
          <a:lstStyle/>
          <a:p>
            <a:r>
              <a:rPr lang="en-GB" sz="3200" dirty="0" smtClean="0">
                <a:solidFill>
                  <a:schemeClr val="bg1"/>
                </a:solidFill>
              </a:rPr>
              <a:t>1774 duties planned over next year</a:t>
            </a:r>
            <a:endParaRPr lang="en-GB" sz="3200" dirty="0">
              <a:solidFill>
                <a:schemeClr val="bg1"/>
              </a:solidFill>
            </a:endParaRPr>
          </a:p>
        </p:txBody>
      </p:sp>
    </p:spTree>
    <p:extLst>
      <p:ext uri="{BB962C8B-B14F-4D97-AF65-F5344CB8AC3E}">
        <p14:creationId xmlns:p14="http://schemas.microsoft.com/office/powerpoint/2010/main" val="914282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ngland">
  <a:themeElements>
    <a:clrScheme name="England 1">
      <a:dk1>
        <a:srgbClr val="000000"/>
      </a:dk1>
      <a:lt1>
        <a:srgbClr val="FFFFFF"/>
      </a:lt1>
      <a:dk2>
        <a:srgbClr val="000000"/>
      </a:dk2>
      <a:lt2>
        <a:srgbClr val="808080"/>
      </a:lt2>
      <a:accent1>
        <a:srgbClr val="54A116"/>
      </a:accent1>
      <a:accent2>
        <a:srgbClr val="05401A"/>
      </a:accent2>
      <a:accent3>
        <a:srgbClr val="FFFFFF"/>
      </a:accent3>
      <a:accent4>
        <a:srgbClr val="000000"/>
      </a:accent4>
      <a:accent5>
        <a:srgbClr val="B3CDAB"/>
      </a:accent5>
      <a:accent6>
        <a:srgbClr val="043916"/>
      </a:accent6>
      <a:hlink>
        <a:srgbClr val="FFFFFF"/>
      </a:hlink>
      <a:folHlink>
        <a:srgbClr val="54A13E"/>
      </a:folHlink>
    </a:clrScheme>
    <a:fontScheme name="Engla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ngland 1">
        <a:dk1>
          <a:srgbClr val="000000"/>
        </a:dk1>
        <a:lt1>
          <a:srgbClr val="FFFFFF"/>
        </a:lt1>
        <a:dk2>
          <a:srgbClr val="000000"/>
        </a:dk2>
        <a:lt2>
          <a:srgbClr val="808080"/>
        </a:lt2>
        <a:accent1>
          <a:srgbClr val="54A116"/>
        </a:accent1>
        <a:accent2>
          <a:srgbClr val="05401A"/>
        </a:accent2>
        <a:accent3>
          <a:srgbClr val="FFFFFF"/>
        </a:accent3>
        <a:accent4>
          <a:srgbClr val="000000"/>
        </a:accent4>
        <a:accent5>
          <a:srgbClr val="B3CDAB"/>
        </a:accent5>
        <a:accent6>
          <a:srgbClr val="043916"/>
        </a:accent6>
        <a:hlink>
          <a:srgbClr val="FFFFFF"/>
        </a:hlink>
        <a:folHlink>
          <a:srgbClr val="54A13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1212</Words>
  <Application>Microsoft Office PowerPoint</Application>
  <PresentationFormat>On-screen Show (4:3)</PresentationFormat>
  <Paragraphs>74</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1_England</vt:lpstr>
      <vt:lpstr>Consultative Panel Update  December 2017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Forestry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Rothnie, Bruce</dc:creator>
  <cp:lastModifiedBy>Rothnie, Bruce</cp:lastModifiedBy>
  <cp:revision>27</cp:revision>
  <dcterms:created xsi:type="dcterms:W3CDTF">2017-09-07T12:06:00Z</dcterms:created>
  <dcterms:modified xsi:type="dcterms:W3CDTF">2017-12-07T18:37:27Z</dcterms:modified>
</cp:coreProperties>
</file>