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"/>
  </p:notesMasterIdLst>
  <p:handoutMasterIdLst>
    <p:handoutMasterId r:id="rId8"/>
  </p:handoutMasterIdLst>
  <p:sldIdLst>
    <p:sldId id="395" r:id="rId2"/>
    <p:sldId id="360" r:id="rId3"/>
    <p:sldId id="402" r:id="rId4"/>
    <p:sldId id="404" r:id="rId5"/>
    <p:sldId id="405" r:id="rId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33F"/>
    <a:srgbClr val="74A0CA"/>
    <a:srgbClr val="BA590D"/>
    <a:srgbClr val="CC6600"/>
    <a:srgbClr val="825D41"/>
    <a:srgbClr val="996B88"/>
    <a:srgbClr val="46949D"/>
    <a:srgbClr val="E5AF51"/>
    <a:srgbClr val="7777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102" autoAdjust="0"/>
  </p:normalViewPr>
  <p:slideViewPr>
    <p:cSldViewPr>
      <p:cViewPr>
        <p:scale>
          <a:sx n="75" d="100"/>
          <a:sy n="75" d="100"/>
        </p:scale>
        <p:origin x="-2280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985D4-3413-4D05-8248-75EEB5799DDB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15C2-4313-47C5-AF56-D4C4C44AD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3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C5957-604D-45C7-9AB1-23EB5D90A63F}" type="datetimeFigureOut">
              <a:rPr lang="en-GB" smtClean="0"/>
              <a:pPr/>
              <a:t>03/03/2016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678B-5BC8-4B10-B444-32DE22A2FA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GB graduate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76933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825D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800">
          <a:solidFill>
            <a:srgbClr val="76933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"/>
        <a:buFont typeface="Wingdings" pitchFamily="2" charset="2"/>
        <a:buChar char="q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Char char="o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4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4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4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4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4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North@forestry.gsi.gov.uk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rot="10800000" flipV="1">
            <a:off x="2537618" y="1826914"/>
            <a:ext cx="6588125" cy="5013325"/>
          </a:xfrm>
          <a:prstGeom prst="rect">
            <a:avLst/>
          </a:prstGeom>
          <a:solidFill>
            <a:srgbClr val="76933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8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800" dirty="0" smtClean="0"/>
          </a:p>
          <a:p>
            <a:r>
              <a:rPr lang="en-GB" sz="2800" dirty="0" smtClean="0"/>
              <a:t>Car free ditching has been taking place</a:t>
            </a:r>
          </a:p>
          <a:p>
            <a:r>
              <a:rPr lang="en-GB" sz="2800" dirty="0" smtClean="0"/>
              <a:t>across the Open Forest to deter </a:t>
            </a:r>
          </a:p>
          <a:p>
            <a:r>
              <a:rPr lang="en-GB" sz="2800" dirty="0" smtClean="0"/>
              <a:t>unauthorised vehicle access which can </a:t>
            </a:r>
          </a:p>
          <a:p>
            <a:r>
              <a:rPr lang="en-GB" sz="2800" dirty="0" smtClean="0"/>
              <a:t>damage SSSI habitats and reduce the</a:t>
            </a:r>
            <a:endParaRPr lang="en-GB" sz="2800" dirty="0"/>
          </a:p>
          <a:p>
            <a:r>
              <a:rPr lang="en-GB" sz="2800" dirty="0" smtClean="0"/>
              <a:t>grazing resource.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58231" y="0"/>
            <a:ext cx="597693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 Verderers of the New Forest </a:t>
            </a:r>
            <a:r>
              <a:rPr lang="en-GB" sz="2800" dirty="0" smtClean="0">
                <a:solidFill>
                  <a:schemeClr val="bg1"/>
                </a:solidFill>
              </a:rPr>
              <a:t>Higher </a:t>
            </a:r>
            <a:r>
              <a:rPr lang="en-GB" sz="2800" dirty="0">
                <a:solidFill>
                  <a:schemeClr val="bg1"/>
                </a:solidFill>
              </a:rPr>
              <a:t>Level Stewardship Scheme</a:t>
            </a:r>
            <a:r>
              <a:rPr lang="en-GB" sz="2800" dirty="0"/>
              <a:t> 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Car free ditching and Verge Protection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56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Gut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8034"/>
            <a:ext cx="912574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5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555874" y="1844673"/>
            <a:ext cx="6588125" cy="5013325"/>
          </a:xfrm>
          <a:prstGeom prst="rect">
            <a:avLst/>
          </a:prstGeom>
          <a:solidFill>
            <a:srgbClr val="76933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16238" y="2205038"/>
            <a:ext cx="5976937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2800" dirty="0" smtClean="0"/>
              <a:t>•</a:t>
            </a:r>
            <a:r>
              <a:rPr lang="en-GB" sz="2000" dirty="0" smtClean="0"/>
              <a:t> </a:t>
            </a:r>
            <a:r>
              <a:rPr lang="en-GB" sz="2800" dirty="0" smtClean="0"/>
              <a:t>The</a:t>
            </a:r>
            <a:r>
              <a:rPr lang="en-GB" sz="2000" dirty="0" smtClean="0"/>
              <a:t> </a:t>
            </a:r>
            <a:r>
              <a:rPr lang="en-GB" sz="2800" dirty="0" smtClean="0"/>
              <a:t>project is now being extended to grazed verges in and around villages where damage is occurring through parking, overrun of vehicles and storage of building materials. 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2400" dirty="0" smtClean="0"/>
              <a:t>• </a:t>
            </a:r>
            <a:r>
              <a:rPr lang="en-GB" sz="2800" dirty="0" smtClean="0"/>
              <a:t>To protect these verges from further damage the New Forest HLS scheme is funding the installation of dragons teeth and use of ditching where appropriate.  </a:t>
            </a:r>
            <a:endParaRPr lang="en-GB" sz="2800" dirty="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43211" y="764704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New Forest HLS scheme Verge Protection project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1844674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O:\Landscape\Verge Parking Bentley Garage, Bramshaw, Oct 15 (and donkeys)\Verge Parking, Bramshaw Oct 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4674"/>
            <a:ext cx="25558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555874" y="1844673"/>
            <a:ext cx="6588125" cy="5013325"/>
          </a:xfrm>
          <a:prstGeom prst="rect">
            <a:avLst/>
          </a:prstGeom>
          <a:solidFill>
            <a:srgbClr val="76933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988347" y="2205038"/>
            <a:ext cx="29048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2800" dirty="0" smtClean="0"/>
              <a:t>• </a:t>
            </a:r>
            <a:r>
              <a:rPr lang="en-GB" sz="2400" dirty="0" smtClean="0"/>
              <a:t>The</a:t>
            </a:r>
            <a:r>
              <a:rPr lang="en-GB" sz="2800" dirty="0" smtClean="0"/>
              <a:t> </a:t>
            </a:r>
            <a:r>
              <a:rPr lang="en-GB" sz="2400" dirty="0" smtClean="0"/>
              <a:t>Western Escarpment Conservation Area steering group have long recognised the problem with verge damage and have produced a leaflet about verge protection.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43211" y="764704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New Forest HLS scheme Verge Protection project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5992" y="1844672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992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97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1876000"/>
            <a:ext cx="5952355" cy="42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0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555875" y="1862931"/>
            <a:ext cx="6588125" cy="5013325"/>
          </a:xfrm>
          <a:prstGeom prst="rect">
            <a:avLst/>
          </a:prstGeom>
          <a:solidFill>
            <a:srgbClr val="76933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16238" y="2205038"/>
            <a:ext cx="5976937" cy="53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2800" dirty="0" smtClean="0"/>
              <a:t>• Woodgreen Parish Council decided that they wanted to do something about the damage and has worked collaboratively with the </a:t>
            </a:r>
            <a:r>
              <a:rPr lang="en-GB" sz="2800" dirty="0" err="1" smtClean="0"/>
              <a:t>Verderers</a:t>
            </a:r>
            <a:r>
              <a:rPr lang="en-GB" sz="2800" dirty="0" smtClean="0"/>
              <a:t> and Forestry Commission.</a:t>
            </a: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Maps were marked up by the PC, a joint site visit made and then FC drew up work plan maps.  </a:t>
            </a: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2800" dirty="0" smtClean="0"/>
              <a:t>   </a:t>
            </a:r>
            <a:endParaRPr lang="en-GB" sz="2800" dirty="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43211" y="764704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New Forest HLS scheme Verge Protection project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5992" y="1844672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992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97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47239"/>
              </p:ext>
            </p:extLst>
          </p:nvPr>
        </p:nvGraphicFramePr>
        <p:xfrm>
          <a:off x="0" y="2319337"/>
          <a:ext cx="28749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3" imgW="8019889" imgH="11334660" progId="AcroExch.Document.DC">
                  <p:embed/>
                </p:oleObj>
              </mc:Choice>
              <mc:Fallback>
                <p:oleObj name="Acrobat Document" r:id="rId3" imgW="8019889" imgH="113346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319337"/>
                        <a:ext cx="28749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05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555875" y="1862931"/>
            <a:ext cx="6588125" cy="5013325"/>
          </a:xfrm>
          <a:prstGeom prst="rect">
            <a:avLst/>
          </a:prstGeom>
          <a:solidFill>
            <a:srgbClr val="76933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16238" y="2205038"/>
            <a:ext cx="5976937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2800" dirty="0" smtClean="0"/>
              <a:t>• If you wish to put forward any damaged grazed verges that need protecting please contact: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3200" dirty="0" smtClean="0">
                <a:hlinkClick r:id="rId3"/>
              </a:rPr>
              <a:t>Gary.North@forestry.gsi.gov.uk</a:t>
            </a:r>
            <a:endParaRPr lang="en-GB" sz="3200" dirty="0" smtClean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sz="3200" dirty="0" smtClean="0"/>
              <a:t>  </a:t>
            </a:r>
            <a:r>
              <a:rPr lang="en-GB" sz="2800" dirty="0" smtClean="0"/>
              <a:t>0300 </a:t>
            </a:r>
            <a:r>
              <a:rPr lang="en-GB" sz="2800" dirty="0"/>
              <a:t>067 4635 </a:t>
            </a:r>
            <a:r>
              <a:rPr lang="en-GB" sz="2800" dirty="0" smtClean="0"/>
              <a:t> Direct line</a:t>
            </a:r>
            <a:endParaRPr lang="en-GB" sz="2800" dirty="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43211" y="764704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New Forest HLS scheme Verge Protection project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5992" y="1844672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992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97" y="1844675"/>
            <a:ext cx="2555875" cy="5013325"/>
          </a:xfrm>
          <a:prstGeom prst="rect">
            <a:avLst/>
          </a:prstGeom>
          <a:solidFill>
            <a:srgbClr val="996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13007"/>
              </p:ext>
            </p:extLst>
          </p:nvPr>
        </p:nvGraphicFramePr>
        <p:xfrm>
          <a:off x="0" y="2319337"/>
          <a:ext cx="28749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4" imgW="8019889" imgH="11334660" progId="AcroExch.Document.DC">
                  <p:embed/>
                </p:oleObj>
              </mc:Choice>
              <mc:Fallback>
                <p:oleObj name="Acrobat Document" r:id="rId4" imgW="8019889" imgH="113346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319337"/>
                        <a:ext cx="28749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59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225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Default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Forest National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Forest National Park</dc:title>
  <dc:creator>Administrator</dc:creator>
  <cp:lastModifiedBy>Vicki Gibbon</cp:lastModifiedBy>
  <cp:revision>432</cp:revision>
  <cp:lastPrinted>2016-02-09T18:27:18Z</cp:lastPrinted>
  <dcterms:created xsi:type="dcterms:W3CDTF">2006-01-10T10:13:11Z</dcterms:created>
  <dcterms:modified xsi:type="dcterms:W3CDTF">2016-03-03T09:18:33Z</dcterms:modified>
</cp:coreProperties>
</file>